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handoutMasterIdLst>
    <p:handoutMasterId r:id="rId136"/>
  </p:handoutMasterIdLst>
  <p:sldIdLst>
    <p:sldId id="328" r:id="rId2"/>
    <p:sldId id="356" r:id="rId3"/>
    <p:sldId id="357" r:id="rId4"/>
    <p:sldId id="359" r:id="rId5"/>
    <p:sldId id="358" r:id="rId6"/>
    <p:sldId id="360" r:id="rId7"/>
    <p:sldId id="361" r:id="rId8"/>
    <p:sldId id="362" r:id="rId9"/>
    <p:sldId id="258" r:id="rId10"/>
    <p:sldId id="259" r:id="rId11"/>
    <p:sldId id="260" r:id="rId12"/>
    <p:sldId id="261" r:id="rId13"/>
    <p:sldId id="311" r:id="rId14"/>
    <p:sldId id="262" r:id="rId15"/>
    <p:sldId id="263" r:id="rId16"/>
    <p:sldId id="312" r:id="rId17"/>
    <p:sldId id="272" r:id="rId18"/>
    <p:sldId id="265" r:id="rId19"/>
    <p:sldId id="313" r:id="rId20"/>
    <p:sldId id="274" r:id="rId21"/>
    <p:sldId id="267" r:id="rId22"/>
    <p:sldId id="314" r:id="rId23"/>
    <p:sldId id="275" r:id="rId24"/>
    <p:sldId id="269" r:id="rId25"/>
    <p:sldId id="315" r:id="rId26"/>
    <p:sldId id="276" r:id="rId27"/>
    <p:sldId id="316" r:id="rId28"/>
    <p:sldId id="270" r:id="rId29"/>
    <p:sldId id="271" r:id="rId30"/>
    <p:sldId id="329" r:id="rId31"/>
    <p:sldId id="277" r:id="rId32"/>
    <p:sldId id="317" r:id="rId33"/>
    <p:sldId id="278" r:id="rId34"/>
    <p:sldId id="330" r:id="rId35"/>
    <p:sldId id="279" r:id="rId36"/>
    <p:sldId id="318" r:id="rId37"/>
    <p:sldId id="280" r:id="rId38"/>
    <p:sldId id="331" r:id="rId39"/>
    <p:sldId id="281" r:id="rId40"/>
    <p:sldId id="319" r:id="rId41"/>
    <p:sldId id="282" r:id="rId42"/>
    <p:sldId id="332" r:id="rId43"/>
    <p:sldId id="283" r:id="rId44"/>
    <p:sldId id="320" r:id="rId45"/>
    <p:sldId id="284" r:id="rId46"/>
    <p:sldId id="333" r:id="rId47"/>
    <p:sldId id="285" r:id="rId48"/>
    <p:sldId id="321" r:id="rId49"/>
    <p:sldId id="394" r:id="rId50"/>
    <p:sldId id="395" r:id="rId51"/>
    <p:sldId id="396" r:id="rId52"/>
    <p:sldId id="397" r:id="rId53"/>
    <p:sldId id="399" r:id="rId54"/>
    <p:sldId id="460" r:id="rId55"/>
    <p:sldId id="461" r:id="rId56"/>
    <p:sldId id="400" r:id="rId57"/>
    <p:sldId id="401" r:id="rId58"/>
    <p:sldId id="402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57" r:id="rId67"/>
    <p:sldId id="411" r:id="rId68"/>
    <p:sldId id="412" r:id="rId69"/>
    <p:sldId id="462" r:id="rId70"/>
    <p:sldId id="413" r:id="rId71"/>
    <p:sldId id="414" r:id="rId72"/>
    <p:sldId id="463" r:id="rId73"/>
    <p:sldId id="415" r:id="rId74"/>
    <p:sldId id="416" r:id="rId75"/>
    <p:sldId id="464" r:id="rId76"/>
    <p:sldId id="418" r:id="rId77"/>
    <p:sldId id="458" r:id="rId78"/>
    <p:sldId id="465" r:id="rId79"/>
    <p:sldId id="420" r:id="rId80"/>
    <p:sldId id="422" r:id="rId81"/>
    <p:sldId id="466" r:id="rId82"/>
    <p:sldId id="467" r:id="rId83"/>
    <p:sldId id="424" r:id="rId84"/>
    <p:sldId id="425" r:id="rId85"/>
    <p:sldId id="426" r:id="rId86"/>
    <p:sldId id="427" r:id="rId87"/>
    <p:sldId id="428" r:id="rId88"/>
    <p:sldId id="468" r:id="rId89"/>
    <p:sldId id="430" r:id="rId90"/>
    <p:sldId id="431" r:id="rId91"/>
    <p:sldId id="432" r:id="rId92"/>
    <p:sldId id="433" r:id="rId93"/>
    <p:sldId id="434" r:id="rId94"/>
    <p:sldId id="435" r:id="rId95"/>
    <p:sldId id="436" r:id="rId96"/>
    <p:sldId id="437" r:id="rId97"/>
    <p:sldId id="438" r:id="rId98"/>
    <p:sldId id="439" r:id="rId99"/>
    <p:sldId id="440" r:id="rId100"/>
    <p:sldId id="441" r:id="rId101"/>
    <p:sldId id="442" r:id="rId102"/>
    <p:sldId id="443" r:id="rId103"/>
    <p:sldId id="444" r:id="rId104"/>
    <p:sldId id="445" r:id="rId105"/>
    <p:sldId id="446" r:id="rId106"/>
    <p:sldId id="447" r:id="rId107"/>
    <p:sldId id="448" r:id="rId108"/>
    <p:sldId id="449" r:id="rId109"/>
    <p:sldId id="450" r:id="rId110"/>
    <p:sldId id="451" r:id="rId111"/>
    <p:sldId id="452" r:id="rId112"/>
    <p:sldId id="453" r:id="rId113"/>
    <p:sldId id="393" r:id="rId114"/>
    <p:sldId id="310" r:id="rId115"/>
    <p:sldId id="287" r:id="rId116"/>
    <p:sldId id="289" r:id="rId117"/>
    <p:sldId id="334" r:id="rId118"/>
    <p:sldId id="288" r:id="rId119"/>
    <p:sldId id="290" r:id="rId120"/>
    <p:sldId id="335" r:id="rId121"/>
    <p:sldId id="293" r:id="rId122"/>
    <p:sldId id="291" r:id="rId123"/>
    <p:sldId id="336" r:id="rId124"/>
    <p:sldId id="294" r:id="rId125"/>
    <p:sldId id="295" r:id="rId126"/>
    <p:sldId id="337" r:id="rId127"/>
    <p:sldId id="296" r:id="rId128"/>
    <p:sldId id="297" r:id="rId129"/>
    <p:sldId id="355" r:id="rId130"/>
    <p:sldId id="338" r:id="rId131"/>
    <p:sldId id="454" r:id="rId132"/>
    <p:sldId id="455" r:id="rId133"/>
    <p:sldId id="456" r:id="rId1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97EE1-2DF0-4A49-BA09-13B377C21828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4DF89-2825-4112-A766-B6F70A89A1F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17279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2F198-5B12-4B2A-8D8E-3C1D2ED94005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F5AF-CA19-4699-AF93-B992950AA1A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92709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100</a:t>
            </a:fld>
            <a:endParaRPr lang="nl-NL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101</a:t>
            </a:fld>
            <a:endParaRPr lang="nl-NL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102</a:t>
            </a:fld>
            <a:endParaRPr lang="nl-NL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103</a:t>
            </a:fld>
            <a:endParaRPr lang="nl-NL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104</a:t>
            </a:fld>
            <a:endParaRPr lang="nl-NL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105</a:t>
            </a:fld>
            <a:endParaRPr lang="nl-NL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106</a:t>
            </a:fld>
            <a:endParaRPr lang="nl-NL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107</a:t>
            </a:fld>
            <a:endParaRPr lang="nl-NL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108</a:t>
            </a:fld>
            <a:endParaRPr lang="nl-NL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109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110</a:t>
            </a:fld>
            <a:endParaRPr lang="nl-NL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111</a:t>
            </a:fld>
            <a:endParaRPr lang="nl-NL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112</a:t>
            </a:fld>
            <a:endParaRPr lang="nl-NL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113</a:t>
            </a:fld>
            <a:endParaRPr lang="nl-NL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114</a:t>
            </a:fld>
            <a:endParaRPr lang="nl-NL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115</a:t>
            </a:fld>
            <a:endParaRPr lang="nl-NL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116</a:t>
            </a:fld>
            <a:endParaRPr lang="nl-NL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117</a:t>
            </a:fld>
            <a:endParaRPr lang="nl-NL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118</a:t>
            </a:fld>
            <a:endParaRPr lang="nl-NL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119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120</a:t>
            </a:fld>
            <a:endParaRPr lang="nl-NL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121</a:t>
            </a:fld>
            <a:endParaRPr lang="nl-NL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122</a:t>
            </a:fld>
            <a:endParaRPr lang="nl-NL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123</a:t>
            </a:fld>
            <a:endParaRPr lang="nl-NL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124</a:t>
            </a:fld>
            <a:endParaRPr lang="nl-NL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125</a:t>
            </a:fld>
            <a:endParaRPr lang="nl-NL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126</a:t>
            </a:fld>
            <a:endParaRPr lang="nl-NL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127</a:t>
            </a:fld>
            <a:endParaRPr lang="nl-NL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128</a:t>
            </a:fld>
            <a:endParaRPr lang="nl-NL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129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130</a:t>
            </a:fld>
            <a:endParaRPr lang="nl-NL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131</a:t>
            </a:fld>
            <a:endParaRPr lang="nl-NL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132</a:t>
            </a:fld>
            <a:endParaRPr lang="nl-NL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133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28</a:t>
            </a:fld>
            <a:endParaRPr 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29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31</a:t>
            </a:fld>
            <a:endParaRPr 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35</a:t>
            </a:fld>
            <a:endParaRPr lang="nl-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36</a:t>
            </a:fld>
            <a:endParaRPr lang="nl-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37</a:t>
            </a:fld>
            <a:endParaRPr lang="nl-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39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40</a:t>
            </a:fld>
            <a:endParaRPr lang="nl-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41</a:t>
            </a:fld>
            <a:endParaRPr lang="nl-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42</a:t>
            </a:fld>
            <a:endParaRPr lang="nl-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43</a:t>
            </a:fld>
            <a:endParaRPr lang="nl-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44</a:t>
            </a:fld>
            <a:endParaRPr lang="nl-N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45</a:t>
            </a:fld>
            <a:endParaRPr lang="nl-N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46</a:t>
            </a:fld>
            <a:endParaRPr lang="nl-N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47</a:t>
            </a:fld>
            <a:endParaRPr lang="nl-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48</a:t>
            </a:fld>
            <a:endParaRPr lang="nl-N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49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50</a:t>
            </a:fld>
            <a:endParaRPr lang="nl-N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51</a:t>
            </a:fld>
            <a:endParaRPr lang="nl-N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52</a:t>
            </a:fld>
            <a:endParaRPr lang="nl-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53</a:t>
            </a:fld>
            <a:endParaRPr lang="nl-N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54</a:t>
            </a:fld>
            <a:endParaRPr lang="nl-N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55</a:t>
            </a:fld>
            <a:endParaRPr lang="nl-N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56</a:t>
            </a:fld>
            <a:endParaRPr lang="nl-N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57</a:t>
            </a:fld>
            <a:endParaRPr lang="nl-N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58</a:t>
            </a:fld>
            <a:endParaRPr lang="nl-N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59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60</a:t>
            </a:fld>
            <a:endParaRPr lang="nl-N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61</a:t>
            </a:fld>
            <a:endParaRPr lang="nl-N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62</a:t>
            </a:fld>
            <a:endParaRPr lang="nl-N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63</a:t>
            </a:fld>
            <a:endParaRPr lang="nl-N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64</a:t>
            </a:fld>
            <a:endParaRPr lang="nl-NL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65</a:t>
            </a:fld>
            <a:endParaRPr lang="nl-NL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66</a:t>
            </a:fld>
            <a:endParaRPr lang="nl-N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67</a:t>
            </a:fld>
            <a:endParaRPr lang="nl-N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68</a:t>
            </a:fld>
            <a:endParaRPr lang="nl-N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69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70</a:t>
            </a:fld>
            <a:endParaRPr lang="nl-N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71</a:t>
            </a:fld>
            <a:endParaRPr lang="nl-NL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72</a:t>
            </a:fld>
            <a:endParaRPr lang="nl-NL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73</a:t>
            </a:fld>
            <a:endParaRPr lang="nl-NL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74</a:t>
            </a:fld>
            <a:endParaRPr lang="nl-N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75</a:t>
            </a:fld>
            <a:endParaRPr lang="nl-NL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76</a:t>
            </a:fld>
            <a:endParaRPr lang="nl-NL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77</a:t>
            </a:fld>
            <a:endParaRPr lang="nl-NL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78</a:t>
            </a:fld>
            <a:endParaRPr lang="nl-NL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79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80</a:t>
            </a:fld>
            <a:endParaRPr lang="nl-N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81</a:t>
            </a:fld>
            <a:endParaRPr lang="nl-NL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82</a:t>
            </a:fld>
            <a:endParaRPr lang="nl-NL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83</a:t>
            </a:fld>
            <a:endParaRPr lang="nl-NL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84</a:t>
            </a:fld>
            <a:endParaRPr lang="nl-NL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85</a:t>
            </a:fld>
            <a:endParaRPr lang="nl-NL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86</a:t>
            </a:fld>
            <a:endParaRPr lang="nl-NL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87</a:t>
            </a:fld>
            <a:endParaRPr lang="nl-NL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88</a:t>
            </a:fld>
            <a:endParaRPr lang="nl-NL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89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90</a:t>
            </a:fld>
            <a:endParaRPr lang="nl-NL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91</a:t>
            </a:fld>
            <a:endParaRPr lang="nl-NL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92</a:t>
            </a:fld>
            <a:endParaRPr lang="nl-NL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93</a:t>
            </a:fld>
            <a:endParaRPr lang="nl-NL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94</a:t>
            </a:fld>
            <a:endParaRPr lang="nl-NL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95</a:t>
            </a:fld>
            <a:endParaRPr lang="nl-NL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96</a:t>
            </a:fld>
            <a:endParaRPr lang="nl-NL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97</a:t>
            </a:fld>
            <a:endParaRPr lang="nl-NL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98</a:t>
            </a:fld>
            <a:endParaRPr lang="nl-NL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5F5AF-CA19-4699-AF93-B992950AA1A9}" type="slidenum">
              <a:rPr lang="nl-NL" smtClean="0"/>
              <a:pPr/>
              <a:t>99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BF500-D98F-4524-93F4-F3B8459B6F59}" type="datetimeFigureOut">
              <a:rPr lang="nl-NL" smtClean="0"/>
              <a:pPr/>
              <a:t>9-8-2012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E50E-94B8-4E9D-9CC9-EB3DD521F5E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hyperlink" Target="http://www.vv-sds.nl/fotoalbum/SouthParkHansvdSchaar.jpg" TargetMode="External"/><Relationship Id="rId18" Type="http://schemas.openxmlformats.org/officeDocument/2006/relationships/image" Target="../media/image24.jpeg"/><Relationship Id="rId3" Type="http://schemas.openxmlformats.org/officeDocument/2006/relationships/image" Target="../media/image12.jpeg"/><Relationship Id="rId21" Type="http://schemas.openxmlformats.org/officeDocument/2006/relationships/image" Target="../media/image26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hyperlink" Target="http://www.vv-sds.nl/fotoalbum/SouthParkRalph.jpg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hyperlink" Target="http://www.vv-sds.nl/fotoalbum/SouthParkDreesH.jpg" TargetMode="External"/><Relationship Id="rId23" Type="http://schemas.openxmlformats.org/officeDocument/2006/relationships/image" Target="../media/image27.jpeg"/><Relationship Id="rId10" Type="http://schemas.openxmlformats.org/officeDocument/2006/relationships/image" Target="../media/image19.jpeg"/><Relationship Id="rId19" Type="http://schemas.openxmlformats.org/officeDocument/2006/relationships/hyperlink" Target="http://www.vv-sds.nl/fotoalbum/SouthParkKlaasO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2.jpeg"/><Relationship Id="rId22" Type="http://schemas.openxmlformats.org/officeDocument/2006/relationships/hyperlink" Target="http://www.vv-sds.nl/fotoalbum/SouthParkJelmerP.jpg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-sds.nl/fotoalbum/SouthParkJeroenB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-sds.nl/fotoalbum/SouthParkJeroenB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-sds.nl/fotoalbum/SouthParkTryntsjeB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-sds.nl/fotoalbum/SouthParkTryntsjeB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-sds.nl/fotoalbum/SouthParkJanMulder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-sds.nl/fotoalbum/SouthParkJanMulder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jpeg"/><Relationship Id="rId21" Type="http://schemas.openxmlformats.org/officeDocument/2006/relationships/image" Target="../media/image71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9600" b="1" dirty="0" err="1" smtClean="0"/>
              <a:t>Sljocht</a:t>
            </a:r>
            <a:r>
              <a:rPr lang="nl-NL" sz="9600" b="1" dirty="0" smtClean="0"/>
              <a:t> op SDS</a:t>
            </a:r>
            <a:endParaRPr lang="nl-NL" sz="9600" b="1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9680" y="3573016"/>
            <a:ext cx="4499545" cy="306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25177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Wat </a:t>
            </a:r>
            <a:r>
              <a:rPr lang="nl-NL" b="1" dirty="0" err="1" smtClean="0"/>
              <a:t>geane</a:t>
            </a:r>
            <a:r>
              <a:rPr lang="nl-NL" b="1" dirty="0" smtClean="0"/>
              <a:t> </a:t>
            </a:r>
            <a:r>
              <a:rPr lang="nl-NL" b="1" dirty="0" err="1" smtClean="0"/>
              <a:t>wy</a:t>
            </a:r>
            <a:r>
              <a:rPr lang="nl-NL" b="1" dirty="0" smtClean="0"/>
              <a:t> </a:t>
            </a:r>
            <a:r>
              <a:rPr lang="nl-NL" b="1" dirty="0" err="1" smtClean="0"/>
              <a:t>dwaan</a:t>
            </a:r>
            <a:r>
              <a:rPr lang="nl-NL" b="1" dirty="0" smtClean="0"/>
              <a:t>?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8241" y="1698395"/>
            <a:ext cx="8229600" cy="4525963"/>
          </a:xfrm>
        </p:spPr>
        <p:txBody>
          <a:bodyPr>
            <a:normAutofit/>
          </a:bodyPr>
          <a:lstStyle/>
          <a:p>
            <a:r>
              <a:rPr lang="nl-NL" dirty="0" err="1" smtClean="0"/>
              <a:t>Wa</a:t>
            </a:r>
            <a:r>
              <a:rPr lang="nl-NL" dirty="0" smtClean="0"/>
              <a:t> </a:t>
            </a:r>
            <a:r>
              <a:rPr lang="nl-NL" dirty="0" err="1" smtClean="0"/>
              <a:t>binne</a:t>
            </a:r>
            <a:r>
              <a:rPr lang="nl-NL" dirty="0" smtClean="0"/>
              <a:t> dit? (</a:t>
            </a:r>
            <a:r>
              <a:rPr lang="nl-NL" dirty="0" err="1" smtClean="0"/>
              <a:t>South-Park-SDS’ers</a:t>
            </a:r>
            <a:r>
              <a:rPr lang="nl-NL" dirty="0" smtClean="0"/>
              <a:t>)</a:t>
            </a:r>
          </a:p>
          <a:p>
            <a:r>
              <a:rPr lang="nl-NL" dirty="0" smtClean="0"/>
              <a:t>Oer </a:t>
            </a:r>
            <a:r>
              <a:rPr lang="nl-NL" dirty="0" err="1" smtClean="0"/>
              <a:t>wa</a:t>
            </a:r>
            <a:r>
              <a:rPr lang="nl-NL" dirty="0" smtClean="0"/>
              <a:t> giet dit?(</a:t>
            </a:r>
            <a:r>
              <a:rPr lang="nl-NL" dirty="0" err="1" smtClean="0"/>
              <a:t>krantestikjes</a:t>
            </a:r>
            <a:r>
              <a:rPr lang="nl-NL" dirty="0" smtClean="0"/>
              <a:t>)</a:t>
            </a:r>
          </a:p>
          <a:p>
            <a:r>
              <a:rPr lang="nl-NL" dirty="0" err="1" smtClean="0"/>
              <a:t>Wa</a:t>
            </a:r>
            <a:r>
              <a:rPr lang="nl-NL" dirty="0" smtClean="0"/>
              <a:t> </a:t>
            </a:r>
            <a:r>
              <a:rPr lang="nl-NL" dirty="0" err="1" smtClean="0"/>
              <a:t>binne</a:t>
            </a:r>
            <a:r>
              <a:rPr lang="nl-NL" dirty="0" smtClean="0"/>
              <a:t> dit?</a:t>
            </a:r>
          </a:p>
          <a:p>
            <a:r>
              <a:rPr lang="nl-NL" dirty="0" smtClean="0"/>
              <a:t>SDS-test</a:t>
            </a:r>
          </a:p>
          <a:p>
            <a:r>
              <a:rPr lang="nl-NL" dirty="0" err="1" smtClean="0"/>
              <a:t>Wêlke</a:t>
            </a:r>
            <a:r>
              <a:rPr lang="nl-NL" dirty="0" smtClean="0"/>
              <a:t> </a:t>
            </a:r>
            <a:r>
              <a:rPr lang="nl-NL" dirty="0" err="1" smtClean="0"/>
              <a:t>feriening</a:t>
            </a:r>
            <a:r>
              <a:rPr lang="nl-NL" dirty="0" smtClean="0"/>
              <a:t> </a:t>
            </a:r>
            <a:r>
              <a:rPr lang="nl-NL" dirty="0" err="1" smtClean="0"/>
              <a:t>fuotballet</a:t>
            </a:r>
            <a:r>
              <a:rPr lang="nl-NL" dirty="0" smtClean="0"/>
              <a:t> </a:t>
            </a:r>
            <a:r>
              <a:rPr lang="nl-NL" dirty="0" err="1" smtClean="0"/>
              <a:t>hjir</a:t>
            </a:r>
            <a:r>
              <a:rPr lang="nl-NL" dirty="0" smtClean="0"/>
              <a:t>?</a:t>
            </a:r>
          </a:p>
          <a:p>
            <a:r>
              <a:rPr lang="nl-NL" dirty="0" err="1"/>
              <a:t>Nim</a:t>
            </a:r>
            <a:r>
              <a:rPr lang="nl-NL" dirty="0"/>
              <a:t> </a:t>
            </a:r>
            <a:r>
              <a:rPr lang="nl-NL" dirty="0" err="1"/>
              <a:t>safolle</a:t>
            </a:r>
            <a:r>
              <a:rPr lang="nl-NL" dirty="0"/>
              <a:t> </a:t>
            </a:r>
            <a:r>
              <a:rPr lang="nl-NL" dirty="0" err="1"/>
              <a:t>mooglik</a:t>
            </a:r>
            <a:r>
              <a:rPr lang="nl-NL" dirty="0"/>
              <a:t> ……………………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00315"/>
            <a:ext cx="62661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4" y="2228042"/>
            <a:ext cx="637454" cy="5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551" y="3501008"/>
            <a:ext cx="618701" cy="58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cetoblog.tnxt.nl/files/2011/09/doelpunt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75551" y="4653136"/>
            <a:ext cx="618699" cy="523079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149080"/>
            <a:ext cx="586351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924944"/>
            <a:ext cx="67207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779380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2.</a:t>
            </a:r>
            <a:endParaRPr lang="nl-NL" dirty="0"/>
          </a:p>
        </p:txBody>
      </p:sp>
      <p:pic>
        <p:nvPicPr>
          <p:cNvPr id="4" name="Tijdelijke aanduiding voor inhoud 3" descr="sneekwitzwar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752" y="1700808"/>
            <a:ext cx="3960440" cy="4741373"/>
          </a:xfrm>
        </p:spPr>
      </p:pic>
    </p:spTree>
    <p:extLst>
      <p:ext uri="{BB962C8B-B14F-4D97-AF65-F5344CB8AC3E}">
        <p14:creationId xmlns:p14="http://schemas.microsoft.com/office/powerpoint/2010/main" xmlns="" val="6214721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vv Sneek-</a:t>
            </a:r>
            <a:r>
              <a:rPr lang="nl-NL" b="1" dirty="0" err="1" smtClean="0"/>
              <a:t>WitZwart</a:t>
            </a:r>
            <a:endParaRPr lang="nl-NL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338137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96661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94988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3.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196752"/>
            <a:ext cx="5184576" cy="546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883016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vv Nijland</a:t>
            </a:r>
            <a:endParaRPr lang="nl-NL" b="1" dirty="0"/>
          </a:p>
        </p:txBody>
      </p:sp>
      <p:pic>
        <p:nvPicPr>
          <p:cNvPr id="9218" name="Picture 2" descr="http://i43.tinypic.com/2ms3v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53435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58903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113603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</a:t>
            </a:r>
            <a:endParaRPr lang="nl-NL" dirty="0"/>
          </a:p>
        </p:txBody>
      </p:sp>
      <p:pic>
        <p:nvPicPr>
          <p:cNvPr id="3" name="Tijdelijke aanduiding voor inhoud 3" descr="skoalleseiz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628775"/>
            <a:ext cx="6316662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2047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vv SDS</a:t>
            </a:r>
            <a:endParaRPr lang="nl-NL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21286"/>
            <a:ext cx="3705717" cy="24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75376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795390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binne</a:t>
            </a:r>
            <a:r>
              <a:rPr lang="nl-NL" b="1" dirty="0" smtClean="0"/>
              <a:t> dit?</a:t>
            </a:r>
            <a:endParaRPr lang="nl-NL" b="1" dirty="0"/>
          </a:p>
        </p:txBody>
      </p:sp>
      <p:pic>
        <p:nvPicPr>
          <p:cNvPr id="2050" name="Picture 2" descr="http://www.vv-sds.nl/fotoalbum/SouthParkA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57" y="2132856"/>
            <a:ext cx="1117809" cy="1152128"/>
          </a:xfrm>
          <a:prstGeom prst="rect">
            <a:avLst/>
          </a:prstGeom>
          <a:noFill/>
        </p:spPr>
      </p:pic>
      <p:pic>
        <p:nvPicPr>
          <p:cNvPr id="2052" name="Picture 4" descr="http://www.vv-sds.nl/fotoalbum/SouthParkAnn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556792"/>
            <a:ext cx="1530883" cy="1368152"/>
          </a:xfrm>
          <a:prstGeom prst="rect">
            <a:avLst/>
          </a:prstGeom>
          <a:noFill/>
        </p:spPr>
      </p:pic>
      <p:pic>
        <p:nvPicPr>
          <p:cNvPr id="2054" name="Picture 6" descr="http://www.vv-sds.nl/fotoalbum/SouthParkDaan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132856"/>
            <a:ext cx="1393249" cy="1440160"/>
          </a:xfrm>
          <a:prstGeom prst="rect">
            <a:avLst/>
          </a:prstGeom>
          <a:noFill/>
        </p:spPr>
      </p:pic>
      <p:pic>
        <p:nvPicPr>
          <p:cNvPr id="2056" name="Picture 8" descr="http://www.vv-sds.nl/fotoalbum/SouthParkEnn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0465" y="3825438"/>
            <a:ext cx="1137305" cy="1152128"/>
          </a:xfrm>
          <a:prstGeom prst="rect">
            <a:avLst/>
          </a:prstGeom>
          <a:noFill/>
        </p:spPr>
      </p:pic>
      <p:pic>
        <p:nvPicPr>
          <p:cNvPr id="2058" name="Picture 10" descr="http://www.vv-sds.nl/fotoalbum/SouthParkJacob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7521" y="4337556"/>
            <a:ext cx="1224136" cy="1173130"/>
          </a:xfrm>
          <a:prstGeom prst="rect">
            <a:avLst/>
          </a:prstGeom>
          <a:noFill/>
        </p:spPr>
      </p:pic>
      <p:pic>
        <p:nvPicPr>
          <p:cNvPr id="2060" name="Picture 12" descr="http://www.vv-sds.nl/fotoalbum/SouthParkJanS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4869160"/>
            <a:ext cx="1152128" cy="1172702"/>
          </a:xfrm>
          <a:prstGeom prst="rect">
            <a:avLst/>
          </a:prstGeom>
          <a:noFill/>
        </p:spPr>
      </p:pic>
      <p:pic>
        <p:nvPicPr>
          <p:cNvPr id="2062" name="Picture 14" descr="http://www.vv-sds.nl/fotoalbum/SouthParkWillemW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2924944"/>
            <a:ext cx="1082152" cy="1224136"/>
          </a:xfrm>
          <a:prstGeom prst="rect">
            <a:avLst/>
          </a:prstGeom>
          <a:noFill/>
        </p:spPr>
      </p:pic>
      <p:pic>
        <p:nvPicPr>
          <p:cNvPr id="2064" name="Picture 16" descr="http://www.vv-sds.nl/fotoalbum/SouthParkAntsjeS.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2996952"/>
            <a:ext cx="1224136" cy="1360152"/>
          </a:xfrm>
          <a:prstGeom prst="rect">
            <a:avLst/>
          </a:prstGeom>
          <a:noFill/>
        </p:spPr>
      </p:pic>
      <p:pic>
        <p:nvPicPr>
          <p:cNvPr id="3" name="Picture 2" descr="http://www.vv-sds.nl/fotoalbum/SouthParkBra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29200"/>
            <a:ext cx="1063558" cy="9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vv-sds.nl/fotoalbum/SouthParkHendrikdeJ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56437"/>
            <a:ext cx="1210142" cy="11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vv-sds.nl/fotoalbum/SouthParkHansvdSchaar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16369"/>
            <a:ext cx="106921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vv-sds.nl/fotoalbum/SouthParkDreesH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7366" y="1409928"/>
            <a:ext cx="1219593" cy="122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vv-sds.nl/fotoalbum/SouthParkRalph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74642"/>
            <a:ext cx="1242845" cy="120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vv-sds.nl/fotoalbum/SouthParkKlaasO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33551"/>
            <a:ext cx="1230731" cy="12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www.vv-sds.nl/fotoalbum/SouthParkMarijedeV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123" y="2852936"/>
            <a:ext cx="122566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www.vv-sds.nl/fotoalbum/SouthParkJelmerP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3779" y="5025313"/>
            <a:ext cx="1395783" cy="12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5.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266384" cy="484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45553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6876719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vv Waterpoort Boys</a:t>
            </a:r>
            <a:endParaRPr lang="nl-NL" b="1" dirty="0"/>
          </a:p>
        </p:txBody>
      </p:sp>
      <p:pic>
        <p:nvPicPr>
          <p:cNvPr id="11266" name="Picture 2" descr="P:\SDS internet\Foto's\WP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2190750"/>
            <a:ext cx="84010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4474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469847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 smtClean="0"/>
              <a:t>Hoefolle</a:t>
            </a:r>
            <a:r>
              <a:rPr lang="nl-NL" b="1" dirty="0" smtClean="0"/>
              <a:t> </a:t>
            </a:r>
            <a:r>
              <a:rPr lang="nl-NL" b="1" dirty="0" err="1" smtClean="0"/>
              <a:t>kinne</a:t>
            </a:r>
            <a:r>
              <a:rPr lang="nl-NL" b="1" dirty="0" smtClean="0"/>
              <a:t> </a:t>
            </a:r>
            <a:r>
              <a:rPr lang="nl-NL" b="1" dirty="0" err="1" smtClean="0"/>
              <a:t>jim</a:t>
            </a:r>
            <a:r>
              <a:rPr lang="nl-NL" b="1" dirty="0" smtClean="0"/>
              <a:t> </a:t>
            </a:r>
            <a:r>
              <a:rPr lang="nl-NL" b="1" dirty="0" err="1" smtClean="0"/>
              <a:t>opnimme</a:t>
            </a:r>
            <a:r>
              <a:rPr lang="nl-NL" b="1" dirty="0" smtClean="0"/>
              <a:t>?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nl-NL" b="1" dirty="0" smtClean="0"/>
              <a:t>1. </a:t>
            </a:r>
            <a:r>
              <a:rPr lang="nl-NL" b="1" dirty="0" err="1" smtClean="0"/>
              <a:t>Hoefolle</a:t>
            </a:r>
            <a:r>
              <a:rPr lang="nl-NL" b="1" dirty="0" smtClean="0"/>
              <a:t> </a:t>
            </a:r>
            <a:r>
              <a:rPr lang="nl-NL" b="1" dirty="0" err="1" smtClean="0"/>
              <a:t>lju</a:t>
            </a:r>
            <a:r>
              <a:rPr lang="nl-NL" b="1" dirty="0" smtClean="0"/>
              <a:t> </a:t>
            </a:r>
            <a:r>
              <a:rPr lang="nl-NL" b="1" dirty="0" err="1" smtClean="0"/>
              <a:t>kinne</a:t>
            </a:r>
            <a:r>
              <a:rPr lang="nl-NL" b="1" dirty="0" smtClean="0"/>
              <a:t> </a:t>
            </a:r>
            <a:r>
              <a:rPr lang="nl-NL" b="1" dirty="0" err="1" smtClean="0"/>
              <a:t>jim</a:t>
            </a:r>
            <a:r>
              <a:rPr lang="nl-NL" b="1" dirty="0" smtClean="0"/>
              <a:t> </a:t>
            </a:r>
            <a:r>
              <a:rPr lang="nl-NL" b="1" dirty="0" err="1" smtClean="0"/>
              <a:t>opnimme</a:t>
            </a:r>
            <a:r>
              <a:rPr lang="nl-NL" b="1" dirty="0" smtClean="0"/>
              <a:t> </a:t>
            </a:r>
            <a:br>
              <a:rPr lang="nl-NL" b="1" dirty="0" smtClean="0"/>
            </a:br>
            <a:r>
              <a:rPr lang="nl-NL" b="1" dirty="0" err="1" smtClean="0"/>
              <a:t>dy</a:t>
            </a:r>
            <a:r>
              <a:rPr lang="nl-NL" b="1" dirty="0" smtClean="0"/>
              <a:t> ‘t </a:t>
            </a:r>
            <a:r>
              <a:rPr lang="nl-NL" b="1" dirty="0" err="1" smtClean="0"/>
              <a:t>yn</a:t>
            </a:r>
            <a:r>
              <a:rPr lang="nl-NL" b="1" dirty="0" smtClean="0"/>
              <a:t> de </a:t>
            </a:r>
            <a:r>
              <a:rPr lang="nl-NL" b="1" dirty="0" err="1" smtClean="0"/>
              <a:t>Trefferredaksje</a:t>
            </a:r>
            <a:r>
              <a:rPr lang="nl-NL" b="1" dirty="0" smtClean="0"/>
              <a:t> </a:t>
            </a:r>
            <a:r>
              <a:rPr lang="nl-NL" b="1" dirty="0" err="1" smtClean="0"/>
              <a:t>sitten</a:t>
            </a:r>
            <a:r>
              <a:rPr lang="nl-NL" b="1" dirty="0" smtClean="0"/>
              <a:t> </a:t>
            </a:r>
            <a:r>
              <a:rPr lang="nl-NL" b="1" dirty="0" err="1" smtClean="0"/>
              <a:t>hawwe</a:t>
            </a:r>
            <a:r>
              <a:rPr lang="nl-NL" b="1" dirty="0" smtClean="0"/>
              <a:t>?</a:t>
            </a:r>
            <a:endParaRPr lang="nl-NL" b="1" dirty="0"/>
          </a:p>
        </p:txBody>
      </p:sp>
      <p:sp>
        <p:nvSpPr>
          <p:cNvPr id="71682" name="AutoShape 2" descr="http://www.vv-sds.nl/fotoalbum/Treffer.jpg"/>
          <p:cNvSpPr>
            <a:spLocks noChangeAspect="1" noChangeArrowheads="1"/>
          </p:cNvSpPr>
          <p:nvPr/>
        </p:nvSpPr>
        <p:spPr bwMode="auto">
          <a:xfrm>
            <a:off x="136525" y="-1036638"/>
            <a:ext cx="1790700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348880"/>
            <a:ext cx="2736304" cy="394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De Treffer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25658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nl-NL" dirty="0" smtClean="0"/>
              <a:t>1. </a:t>
            </a:r>
            <a:r>
              <a:rPr lang="nl-NL" dirty="0" err="1" smtClean="0"/>
              <a:t>Aant</a:t>
            </a:r>
            <a:r>
              <a:rPr lang="nl-NL" dirty="0" smtClean="0"/>
              <a:t> Hofstra</a:t>
            </a:r>
          </a:p>
          <a:p>
            <a:pPr>
              <a:buNone/>
            </a:pPr>
            <a:r>
              <a:rPr lang="nl-NL" dirty="0" smtClean="0"/>
              <a:t>2. </a:t>
            </a:r>
            <a:r>
              <a:rPr lang="nl-NL" dirty="0" err="1" smtClean="0"/>
              <a:t>Atty</a:t>
            </a:r>
            <a:r>
              <a:rPr lang="nl-NL" dirty="0" smtClean="0"/>
              <a:t> Scheltema </a:t>
            </a:r>
          </a:p>
          <a:p>
            <a:pPr>
              <a:buNone/>
            </a:pPr>
            <a:r>
              <a:rPr lang="nl-NL" dirty="0" smtClean="0"/>
              <a:t>3. </a:t>
            </a:r>
            <a:r>
              <a:rPr lang="nl-NL" dirty="0" err="1" smtClean="0"/>
              <a:t>Durk</a:t>
            </a:r>
            <a:r>
              <a:rPr lang="nl-NL" dirty="0" smtClean="0"/>
              <a:t> </a:t>
            </a:r>
            <a:r>
              <a:rPr lang="nl-NL" dirty="0" err="1" smtClean="0"/>
              <a:t>Okkema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4. </a:t>
            </a:r>
            <a:r>
              <a:rPr lang="nl-NL" dirty="0" err="1" smtClean="0"/>
              <a:t>Gearard</a:t>
            </a:r>
            <a:r>
              <a:rPr lang="nl-NL" dirty="0" smtClean="0"/>
              <a:t> van </a:t>
            </a:r>
            <a:r>
              <a:rPr lang="nl-NL" dirty="0" err="1" smtClean="0"/>
              <a:t>Asselt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5. </a:t>
            </a:r>
            <a:r>
              <a:rPr lang="nl-NL" dirty="0" err="1" smtClean="0"/>
              <a:t>Metsje</a:t>
            </a:r>
            <a:r>
              <a:rPr lang="nl-NL" dirty="0" smtClean="0"/>
              <a:t> </a:t>
            </a:r>
            <a:r>
              <a:rPr lang="nl-NL" dirty="0" err="1" smtClean="0"/>
              <a:t>Huitema</a:t>
            </a:r>
            <a:r>
              <a:rPr lang="nl-NL" dirty="0" smtClean="0"/>
              <a:t> </a:t>
            </a:r>
          </a:p>
          <a:p>
            <a:pPr>
              <a:buNone/>
            </a:pPr>
            <a:r>
              <a:rPr lang="nl-NL" dirty="0" smtClean="0"/>
              <a:t>6. </a:t>
            </a:r>
            <a:r>
              <a:rPr lang="nl-NL" dirty="0" err="1" smtClean="0"/>
              <a:t>Meinte</a:t>
            </a:r>
            <a:r>
              <a:rPr lang="nl-NL" dirty="0" smtClean="0"/>
              <a:t> </a:t>
            </a:r>
            <a:r>
              <a:rPr lang="nl-NL" dirty="0" err="1" smtClean="0"/>
              <a:t>Wesselius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7. Klaas </a:t>
            </a:r>
            <a:r>
              <a:rPr lang="nl-NL" dirty="0" err="1" smtClean="0"/>
              <a:t>Pompstra</a:t>
            </a:r>
            <a:r>
              <a:rPr lang="nl-NL" dirty="0" smtClean="0"/>
              <a:t> </a:t>
            </a:r>
          </a:p>
          <a:p>
            <a:pPr>
              <a:buNone/>
            </a:pPr>
            <a:r>
              <a:rPr lang="nl-NL" dirty="0" smtClean="0"/>
              <a:t>8. </a:t>
            </a:r>
            <a:r>
              <a:rPr lang="nl-NL" dirty="0" err="1" smtClean="0"/>
              <a:t>Hinke</a:t>
            </a:r>
            <a:r>
              <a:rPr lang="nl-NL" dirty="0" smtClean="0"/>
              <a:t> Kuiper</a:t>
            </a:r>
          </a:p>
          <a:p>
            <a:pPr>
              <a:buNone/>
            </a:pPr>
            <a:r>
              <a:rPr lang="nl-NL" dirty="0" smtClean="0"/>
              <a:t>9. </a:t>
            </a:r>
            <a:r>
              <a:rPr lang="nl-NL" dirty="0" err="1" smtClean="0"/>
              <a:t>Dirk-Yde</a:t>
            </a:r>
            <a:r>
              <a:rPr lang="nl-NL" dirty="0" smtClean="0"/>
              <a:t> </a:t>
            </a:r>
            <a:r>
              <a:rPr lang="nl-NL" dirty="0" err="1" smtClean="0"/>
              <a:t>Sjaarda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10. </a:t>
            </a:r>
            <a:r>
              <a:rPr lang="nl-NL" dirty="0" err="1" smtClean="0"/>
              <a:t>Tryntsje</a:t>
            </a:r>
            <a:r>
              <a:rPr lang="nl-NL" dirty="0" smtClean="0"/>
              <a:t> Bouma</a:t>
            </a:r>
          </a:p>
          <a:p>
            <a:pPr>
              <a:buNone/>
            </a:pPr>
            <a:r>
              <a:rPr lang="nl-NL" dirty="0" smtClean="0"/>
              <a:t>11. Sjoerd van </a:t>
            </a:r>
            <a:r>
              <a:rPr lang="nl-NL" dirty="0" err="1" smtClean="0"/>
              <a:t>Beem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12. Bauke </a:t>
            </a:r>
            <a:r>
              <a:rPr lang="nl-NL" dirty="0" err="1" smtClean="0"/>
              <a:t>Dijkstra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13. Silvia </a:t>
            </a:r>
            <a:r>
              <a:rPr lang="nl-NL" dirty="0" err="1" smtClean="0"/>
              <a:t>Hania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nl-NL" dirty="0" smtClean="0"/>
              <a:t>14. </a:t>
            </a:r>
            <a:r>
              <a:rPr lang="nl-NL" dirty="0" err="1" smtClean="0"/>
              <a:t>Phillipus</a:t>
            </a:r>
            <a:r>
              <a:rPr lang="nl-NL" dirty="0" smtClean="0"/>
              <a:t> </a:t>
            </a:r>
            <a:r>
              <a:rPr lang="nl-NL" dirty="0" err="1" smtClean="0"/>
              <a:t>Hingst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15. Jan van </a:t>
            </a:r>
            <a:r>
              <a:rPr lang="nl-NL" dirty="0" err="1" smtClean="0"/>
              <a:t>Asselt</a:t>
            </a:r>
            <a:endParaRPr lang="nl-NL" dirty="0" smtClean="0"/>
          </a:p>
          <a:p>
            <a:pPr>
              <a:buNone/>
            </a:pPr>
            <a:r>
              <a:rPr lang="nl-NL" dirty="0" smtClean="0"/>
              <a:t>16. Jan </a:t>
            </a:r>
            <a:r>
              <a:rPr lang="nl-NL" dirty="0"/>
              <a:t>Strikwerda</a:t>
            </a:r>
          </a:p>
          <a:p>
            <a:pPr>
              <a:buNone/>
            </a:pPr>
            <a:r>
              <a:rPr lang="nl-NL" dirty="0"/>
              <a:t>17. Freddy Scheltema</a:t>
            </a:r>
          </a:p>
          <a:p>
            <a:pPr>
              <a:buNone/>
            </a:pPr>
            <a:r>
              <a:rPr lang="nl-NL" dirty="0"/>
              <a:t>18. Bauke de Boer</a:t>
            </a:r>
          </a:p>
          <a:p>
            <a:pPr>
              <a:buNone/>
            </a:pPr>
            <a:r>
              <a:rPr lang="nl-NL" dirty="0"/>
              <a:t>19. Marten Nauta</a:t>
            </a:r>
          </a:p>
          <a:p>
            <a:pPr>
              <a:buNone/>
            </a:pPr>
            <a:r>
              <a:rPr lang="nl-NL" dirty="0"/>
              <a:t>20. Roel Kok</a:t>
            </a:r>
          </a:p>
          <a:p>
            <a:pPr>
              <a:buNone/>
            </a:pPr>
            <a:r>
              <a:rPr lang="nl-NL" dirty="0"/>
              <a:t>21. Silvia </a:t>
            </a:r>
            <a:r>
              <a:rPr lang="nl-NL" dirty="0" err="1"/>
              <a:t>Hania</a:t>
            </a:r>
            <a:endParaRPr lang="nl-NL" dirty="0"/>
          </a:p>
          <a:p>
            <a:pPr>
              <a:buNone/>
            </a:pPr>
            <a:r>
              <a:rPr lang="nl-NL" dirty="0"/>
              <a:t>22. </a:t>
            </a:r>
            <a:r>
              <a:rPr lang="nl-NL" dirty="0" err="1"/>
              <a:t>Freark</a:t>
            </a:r>
            <a:r>
              <a:rPr lang="nl-NL" dirty="0"/>
              <a:t> Smink</a:t>
            </a:r>
          </a:p>
          <a:p>
            <a:pPr>
              <a:buNone/>
            </a:pPr>
            <a:r>
              <a:rPr lang="nl-NL" dirty="0"/>
              <a:t>23. Theun </a:t>
            </a:r>
            <a:r>
              <a:rPr lang="nl-NL" dirty="0" smtClean="0"/>
              <a:t>Boonstra</a:t>
            </a:r>
          </a:p>
          <a:p>
            <a:pPr>
              <a:buNone/>
            </a:pPr>
            <a:r>
              <a:rPr lang="nl-NL" dirty="0" smtClean="0"/>
              <a:t>24.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9539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2. </a:t>
            </a:r>
            <a:r>
              <a:rPr lang="nl-NL" b="1" dirty="0" err="1" smtClean="0"/>
              <a:t>Hoefolle</a:t>
            </a:r>
            <a:r>
              <a:rPr lang="nl-NL" b="1" dirty="0" smtClean="0"/>
              <a:t> </a:t>
            </a:r>
            <a:r>
              <a:rPr lang="nl-NL" b="1" dirty="0" err="1" smtClean="0"/>
              <a:t>lju</a:t>
            </a:r>
            <a:r>
              <a:rPr lang="nl-NL" b="1" dirty="0" smtClean="0"/>
              <a:t> </a:t>
            </a:r>
            <a:r>
              <a:rPr lang="nl-NL" b="1" dirty="0" err="1" smtClean="0"/>
              <a:t>kinne</a:t>
            </a:r>
            <a:r>
              <a:rPr lang="nl-NL" b="1" dirty="0" smtClean="0"/>
              <a:t> </a:t>
            </a:r>
            <a:r>
              <a:rPr lang="nl-NL" b="1" dirty="0" err="1" smtClean="0"/>
              <a:t>jim</a:t>
            </a:r>
            <a:r>
              <a:rPr lang="nl-NL" b="1" dirty="0" smtClean="0"/>
              <a:t> </a:t>
            </a:r>
            <a:r>
              <a:rPr lang="nl-NL" b="1" dirty="0" err="1" smtClean="0"/>
              <a:t>opnimme</a:t>
            </a:r>
            <a:r>
              <a:rPr lang="nl-NL" b="1" dirty="0" smtClean="0"/>
              <a:t> </a:t>
            </a:r>
            <a:r>
              <a:rPr lang="nl-NL" b="1" dirty="0" err="1" smtClean="0"/>
              <a:t>dy</a:t>
            </a:r>
            <a:r>
              <a:rPr lang="nl-NL" b="1" dirty="0" smtClean="0"/>
              <a:t> ‘t </a:t>
            </a:r>
            <a:r>
              <a:rPr lang="nl-NL" b="1" dirty="0" err="1" smtClean="0"/>
              <a:t>foarsitter</a:t>
            </a:r>
            <a:r>
              <a:rPr lang="nl-NL" b="1" dirty="0" smtClean="0"/>
              <a:t> west </a:t>
            </a:r>
            <a:r>
              <a:rPr lang="nl-NL" b="1" dirty="0" err="1" smtClean="0"/>
              <a:t>binne</a:t>
            </a:r>
            <a:r>
              <a:rPr lang="nl-NL" b="1" dirty="0" smtClean="0"/>
              <a:t> fan SDS?</a:t>
            </a:r>
            <a:endParaRPr lang="nl-NL" b="1" dirty="0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04864"/>
            <a:ext cx="3722712" cy="357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 descr="http://www.coevorden.nl/uploads/pics/voorzittersham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852936"/>
            <a:ext cx="2880320" cy="2255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Foarsitters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1. </a:t>
            </a:r>
            <a:r>
              <a:rPr lang="nl-NL" sz="2600" dirty="0" err="1">
                <a:solidFill>
                  <a:prstClr val="black"/>
                </a:solidFill>
              </a:rPr>
              <a:t>Enno</a:t>
            </a:r>
            <a:r>
              <a:rPr lang="nl-NL" sz="2600" dirty="0">
                <a:solidFill>
                  <a:prstClr val="black"/>
                </a:solidFill>
              </a:rPr>
              <a:t> Bruinsma</a:t>
            </a: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2. </a:t>
            </a:r>
            <a:r>
              <a:rPr lang="nl-NL" sz="2600" dirty="0" err="1">
                <a:solidFill>
                  <a:prstClr val="black"/>
                </a:solidFill>
              </a:rPr>
              <a:t>Tinus</a:t>
            </a:r>
            <a:r>
              <a:rPr lang="nl-NL" sz="2600" dirty="0">
                <a:solidFill>
                  <a:prstClr val="black"/>
                </a:solidFill>
              </a:rPr>
              <a:t> Hoekstra</a:t>
            </a: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3. </a:t>
            </a:r>
            <a:r>
              <a:rPr lang="nl-NL" sz="2600" dirty="0" err="1">
                <a:solidFill>
                  <a:prstClr val="black"/>
                </a:solidFill>
              </a:rPr>
              <a:t>Rienk</a:t>
            </a:r>
            <a:r>
              <a:rPr lang="nl-NL" sz="2600" dirty="0">
                <a:solidFill>
                  <a:prstClr val="black"/>
                </a:solidFill>
              </a:rPr>
              <a:t> </a:t>
            </a:r>
            <a:r>
              <a:rPr lang="nl-NL" sz="2600" dirty="0" err="1">
                <a:solidFill>
                  <a:prstClr val="black"/>
                </a:solidFill>
              </a:rPr>
              <a:t>Wiersma</a:t>
            </a:r>
            <a:endParaRPr lang="nl-NL" sz="2600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4. </a:t>
            </a:r>
            <a:r>
              <a:rPr lang="nl-NL" sz="2600" dirty="0" err="1">
                <a:solidFill>
                  <a:prstClr val="black"/>
                </a:solidFill>
              </a:rPr>
              <a:t>Douwe</a:t>
            </a:r>
            <a:r>
              <a:rPr lang="nl-NL" sz="2600" dirty="0">
                <a:solidFill>
                  <a:prstClr val="black"/>
                </a:solidFill>
              </a:rPr>
              <a:t>-Dirk Reitsma</a:t>
            </a: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5. Gerrit </a:t>
            </a:r>
            <a:r>
              <a:rPr lang="nl-NL" sz="2600" dirty="0" err="1">
                <a:solidFill>
                  <a:prstClr val="black"/>
                </a:solidFill>
              </a:rPr>
              <a:t>Minkema</a:t>
            </a:r>
            <a:endParaRPr lang="nl-NL" sz="2600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6. Marten L. de Boer</a:t>
            </a: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7. </a:t>
            </a:r>
            <a:r>
              <a:rPr lang="nl-NL" sz="2600" dirty="0" err="1">
                <a:solidFill>
                  <a:prstClr val="black"/>
                </a:solidFill>
              </a:rPr>
              <a:t>Yme</a:t>
            </a:r>
            <a:r>
              <a:rPr lang="nl-NL" sz="2600" dirty="0">
                <a:solidFill>
                  <a:prstClr val="black"/>
                </a:solidFill>
              </a:rPr>
              <a:t> Zijlstra</a:t>
            </a: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8. J. </a:t>
            </a:r>
            <a:r>
              <a:rPr lang="nl-NL" sz="2600" dirty="0" err="1">
                <a:solidFill>
                  <a:prstClr val="black"/>
                </a:solidFill>
              </a:rPr>
              <a:t>Jissink</a:t>
            </a:r>
            <a:endParaRPr lang="nl-NL" sz="2600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9. J. </a:t>
            </a:r>
            <a:r>
              <a:rPr lang="nl-NL" sz="2600" dirty="0" err="1">
                <a:solidFill>
                  <a:prstClr val="black"/>
                </a:solidFill>
              </a:rPr>
              <a:t>Jelsma</a:t>
            </a:r>
            <a:endParaRPr lang="nl-NL" sz="2600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nl-NL" sz="2600" dirty="0">
                <a:solidFill>
                  <a:prstClr val="black"/>
                </a:solidFill>
              </a:rPr>
              <a:t>10. </a:t>
            </a:r>
            <a:r>
              <a:rPr lang="nl-NL" sz="2600" dirty="0" err="1">
                <a:solidFill>
                  <a:prstClr val="black"/>
                </a:solidFill>
              </a:rPr>
              <a:t>Meinte</a:t>
            </a:r>
            <a:r>
              <a:rPr lang="nl-NL" sz="2600" dirty="0">
                <a:solidFill>
                  <a:prstClr val="black"/>
                </a:solidFill>
              </a:rPr>
              <a:t> </a:t>
            </a:r>
            <a:r>
              <a:rPr lang="nl-NL" sz="2600" dirty="0" err="1" smtClean="0">
                <a:solidFill>
                  <a:prstClr val="black"/>
                </a:solidFill>
              </a:rPr>
              <a:t>Sixma</a:t>
            </a:r>
            <a:endParaRPr lang="nl-NL" sz="2600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vv-sds.nl/fotoalbum/SouthParkJeroen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48680"/>
            <a:ext cx="5400600" cy="5571597"/>
          </a:xfrm>
          <a:prstGeom prst="rect">
            <a:avLst/>
          </a:prstGeom>
          <a:noFill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416" cy="1143000"/>
          </a:xfrm>
        </p:spPr>
        <p:txBody>
          <a:bodyPr/>
          <a:lstStyle/>
          <a:p>
            <a:r>
              <a:rPr lang="nl-NL" dirty="0" smtClean="0"/>
              <a:t>1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89709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3. </a:t>
            </a:r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steane</a:t>
            </a:r>
            <a:r>
              <a:rPr lang="nl-NL" b="1" dirty="0" smtClean="0"/>
              <a:t> der </a:t>
            </a:r>
            <a:r>
              <a:rPr lang="nl-NL" b="1" dirty="0" err="1" smtClean="0"/>
              <a:t>allegear</a:t>
            </a:r>
            <a:r>
              <a:rPr lang="nl-NL" b="1" dirty="0" smtClean="0"/>
              <a:t> </a:t>
            </a:r>
            <a:r>
              <a:rPr lang="nl-NL" b="1" dirty="0" err="1" smtClean="0"/>
              <a:t>yn</a:t>
            </a:r>
            <a:r>
              <a:rPr lang="nl-NL" b="1" dirty="0" smtClean="0"/>
              <a:t> de </a:t>
            </a:r>
            <a:br>
              <a:rPr lang="nl-NL" b="1" dirty="0" smtClean="0"/>
            </a:br>
            <a:r>
              <a:rPr lang="nl-NL" b="1" dirty="0" smtClean="0"/>
              <a:t>top 10 fan de </a:t>
            </a:r>
            <a:r>
              <a:rPr lang="nl-NL" b="1" dirty="0" err="1" smtClean="0"/>
              <a:t>SDS-topskoarderslist</a:t>
            </a:r>
            <a:r>
              <a:rPr lang="nl-NL" b="1" dirty="0" smtClean="0"/>
              <a:t> </a:t>
            </a:r>
            <a:br>
              <a:rPr lang="nl-NL" b="1" dirty="0" smtClean="0"/>
            </a:br>
            <a:r>
              <a:rPr lang="nl-NL" b="1" dirty="0" smtClean="0"/>
              <a:t>2011-2012</a:t>
            </a:r>
            <a:endParaRPr lang="nl-NL" b="1" dirty="0"/>
          </a:p>
        </p:txBody>
      </p:sp>
      <p:pic>
        <p:nvPicPr>
          <p:cNvPr id="84994" name="Picture 2" descr="http://cetoblog.tnxt.nl/files/2011/09/doelpun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348880"/>
            <a:ext cx="5048250" cy="379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Topskoarders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Peter </a:t>
            </a:r>
            <a:r>
              <a:rPr lang="nl-NL" dirty="0" err="1" smtClean="0"/>
              <a:t>Sybesma</a:t>
            </a:r>
            <a:endParaRPr lang="nl-NL" dirty="0" smtClean="0"/>
          </a:p>
          <a:p>
            <a:r>
              <a:rPr lang="nl-NL" dirty="0" err="1" smtClean="0"/>
              <a:t>Jappie</a:t>
            </a:r>
            <a:r>
              <a:rPr lang="nl-NL" dirty="0" smtClean="0"/>
              <a:t> </a:t>
            </a:r>
            <a:r>
              <a:rPr lang="nl-NL" dirty="0" err="1" smtClean="0"/>
              <a:t>Wijnia</a:t>
            </a:r>
            <a:endParaRPr lang="nl-NL" dirty="0" smtClean="0"/>
          </a:p>
          <a:p>
            <a:r>
              <a:rPr lang="nl-NL" dirty="0" err="1" smtClean="0"/>
              <a:t>Joutsen</a:t>
            </a:r>
            <a:r>
              <a:rPr lang="nl-NL" dirty="0" smtClean="0"/>
              <a:t> </a:t>
            </a:r>
            <a:r>
              <a:rPr lang="nl-NL" dirty="0" err="1" smtClean="0"/>
              <a:t>Okkema</a:t>
            </a:r>
            <a:endParaRPr lang="nl-NL" dirty="0" smtClean="0"/>
          </a:p>
          <a:p>
            <a:r>
              <a:rPr lang="nl-NL" dirty="0" err="1" smtClean="0"/>
              <a:t>Ayanle</a:t>
            </a:r>
            <a:r>
              <a:rPr lang="nl-NL" dirty="0" smtClean="0"/>
              <a:t> Barkat</a:t>
            </a:r>
          </a:p>
          <a:p>
            <a:r>
              <a:rPr lang="nl-NL" dirty="0" smtClean="0"/>
              <a:t>Pieter </a:t>
            </a:r>
            <a:r>
              <a:rPr lang="nl-NL" dirty="0" err="1" smtClean="0"/>
              <a:t>Kamstra</a:t>
            </a:r>
            <a:endParaRPr lang="nl-NL" dirty="0" smtClean="0"/>
          </a:p>
          <a:p>
            <a:r>
              <a:rPr lang="nl-NL" dirty="0" err="1" smtClean="0"/>
              <a:t>Harm-Auke</a:t>
            </a:r>
            <a:r>
              <a:rPr lang="nl-NL" dirty="0" smtClean="0"/>
              <a:t> </a:t>
            </a:r>
            <a:r>
              <a:rPr lang="nl-NL" dirty="0" err="1" smtClean="0"/>
              <a:t>Dijkstra</a:t>
            </a:r>
            <a:endParaRPr lang="nl-NL" dirty="0" smtClean="0"/>
          </a:p>
          <a:p>
            <a:r>
              <a:rPr lang="nl-NL" dirty="0" err="1" smtClean="0"/>
              <a:t>Tsjipke</a:t>
            </a:r>
            <a:r>
              <a:rPr lang="nl-NL" dirty="0" smtClean="0"/>
              <a:t> Klaas </a:t>
            </a:r>
            <a:r>
              <a:rPr lang="nl-NL" dirty="0" err="1" smtClean="0"/>
              <a:t>Okkema</a:t>
            </a:r>
            <a:endParaRPr lang="nl-NL" dirty="0" smtClean="0"/>
          </a:p>
          <a:p>
            <a:r>
              <a:rPr lang="nl-NL" dirty="0" err="1" smtClean="0"/>
              <a:t>Wichard</a:t>
            </a:r>
            <a:r>
              <a:rPr lang="nl-NL" dirty="0" smtClean="0"/>
              <a:t> </a:t>
            </a:r>
            <a:r>
              <a:rPr lang="nl-NL" dirty="0" err="1" smtClean="0"/>
              <a:t>Deinum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Jacob van Wieren</a:t>
            </a:r>
          </a:p>
          <a:p>
            <a:r>
              <a:rPr lang="nl-NL" dirty="0" smtClean="0"/>
              <a:t>Hendrik de Jong</a:t>
            </a:r>
          </a:p>
          <a:p>
            <a:r>
              <a:rPr lang="nl-NL" dirty="0" smtClean="0"/>
              <a:t>Arjen Los</a:t>
            </a:r>
          </a:p>
          <a:p>
            <a:r>
              <a:rPr lang="nl-NL" dirty="0" err="1" smtClean="0"/>
              <a:t>Jitske</a:t>
            </a:r>
            <a:r>
              <a:rPr lang="nl-NL" dirty="0" smtClean="0"/>
              <a:t> </a:t>
            </a:r>
            <a:r>
              <a:rPr lang="nl-NL" dirty="0" err="1" smtClean="0"/>
              <a:t>Plantinga</a:t>
            </a:r>
            <a:endParaRPr lang="nl-NL" dirty="0" smtClean="0"/>
          </a:p>
          <a:p>
            <a:r>
              <a:rPr lang="nl-NL" dirty="0" err="1" smtClean="0"/>
              <a:t>Jitske</a:t>
            </a:r>
            <a:r>
              <a:rPr lang="nl-NL" dirty="0" smtClean="0"/>
              <a:t> </a:t>
            </a:r>
            <a:r>
              <a:rPr lang="nl-NL" dirty="0" err="1" smtClean="0"/>
              <a:t>Veltman</a:t>
            </a:r>
            <a:endParaRPr lang="nl-NL" dirty="0" smtClean="0"/>
          </a:p>
          <a:p>
            <a:r>
              <a:rPr lang="fy-NL" dirty="0" smtClean="0"/>
              <a:t>Manon Travaille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020416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4. </a:t>
            </a:r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wûnen</a:t>
            </a:r>
            <a:r>
              <a:rPr lang="nl-NL" b="1" dirty="0" smtClean="0"/>
              <a:t> der </a:t>
            </a:r>
            <a:r>
              <a:rPr lang="nl-NL" b="1" dirty="0" err="1" smtClean="0"/>
              <a:t>ea</a:t>
            </a:r>
            <a:r>
              <a:rPr lang="nl-NL" b="1" dirty="0" smtClean="0"/>
              <a:t> in SDS League?</a:t>
            </a:r>
            <a:endParaRPr lang="nl-NL" b="1" dirty="0"/>
          </a:p>
        </p:txBody>
      </p:sp>
      <p:pic>
        <p:nvPicPr>
          <p:cNvPr id="43010" name="Picture 2" descr="http://www.vv-sds.nl/fotoalbum/SDSLeague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40768"/>
            <a:ext cx="4650517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SDS League toppers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773016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nl-NL" dirty="0" err="1" smtClean="0"/>
              <a:t>Bote</a:t>
            </a:r>
            <a:r>
              <a:rPr lang="nl-NL" dirty="0" smtClean="0"/>
              <a:t> </a:t>
            </a:r>
            <a:r>
              <a:rPr lang="nl-NL" dirty="0" err="1" smtClean="0"/>
              <a:t>Strikwerda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Marije de Vries</a:t>
            </a:r>
          </a:p>
          <a:p>
            <a:pPr marL="514350" indent="-514350">
              <a:buAutoNum type="arabicPeriod"/>
            </a:pPr>
            <a:r>
              <a:rPr lang="nl-NL" dirty="0" smtClean="0"/>
              <a:t>Jaap </a:t>
            </a:r>
            <a:r>
              <a:rPr lang="nl-NL" dirty="0" err="1" smtClean="0"/>
              <a:t>Toering</a:t>
            </a:r>
            <a:r>
              <a:rPr lang="nl-NL" dirty="0" smtClean="0"/>
              <a:t> (2x)</a:t>
            </a:r>
          </a:p>
          <a:p>
            <a:pPr marL="514350" indent="-514350">
              <a:buAutoNum type="arabicPeriod"/>
            </a:pPr>
            <a:r>
              <a:rPr lang="nl-NL" dirty="0" smtClean="0"/>
              <a:t>Klaas </a:t>
            </a:r>
            <a:r>
              <a:rPr lang="nl-NL" dirty="0" err="1" smtClean="0"/>
              <a:t>Dijkstra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Igor </a:t>
            </a:r>
            <a:r>
              <a:rPr lang="nl-NL" dirty="0" err="1" smtClean="0"/>
              <a:t>Kalinowski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err="1" smtClean="0"/>
              <a:t>Hessel</a:t>
            </a:r>
            <a:r>
              <a:rPr lang="nl-NL" dirty="0" smtClean="0"/>
              <a:t> </a:t>
            </a:r>
            <a:r>
              <a:rPr lang="nl-NL" dirty="0" err="1" smtClean="0"/>
              <a:t>Yntema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Pieter </a:t>
            </a:r>
            <a:r>
              <a:rPr lang="nl-NL" dirty="0" err="1" smtClean="0"/>
              <a:t>Sytsma</a:t>
            </a:r>
            <a:r>
              <a:rPr lang="nl-NL" dirty="0" smtClean="0"/>
              <a:t>, Frank &amp; Remco Bervoets</a:t>
            </a:r>
          </a:p>
          <a:p>
            <a:pPr marL="514350" indent="-514350">
              <a:buAutoNum type="arabicPeriod"/>
            </a:pPr>
            <a:r>
              <a:rPr lang="nl-NL" dirty="0" smtClean="0"/>
              <a:t>Hylke Flapper</a:t>
            </a:r>
          </a:p>
          <a:p>
            <a:pPr marL="514350" indent="-514350">
              <a:buAutoNum type="arabicPeriod"/>
            </a:pPr>
            <a:r>
              <a:rPr lang="nl-NL" dirty="0" smtClean="0"/>
              <a:t>Sybren </a:t>
            </a:r>
            <a:r>
              <a:rPr lang="nl-NL" dirty="0" err="1" smtClean="0"/>
              <a:t>Wesselius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Sybren </a:t>
            </a:r>
            <a:r>
              <a:rPr lang="nl-NL" dirty="0" err="1" smtClean="0"/>
              <a:t>Wijnia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err="1" smtClean="0"/>
              <a:t>Foeke</a:t>
            </a:r>
            <a:r>
              <a:rPr lang="nl-NL" dirty="0" smtClean="0"/>
              <a:t> </a:t>
            </a:r>
            <a:r>
              <a:rPr lang="nl-NL" dirty="0" err="1" smtClean="0"/>
              <a:t>Reitsma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René Zijlstra</a:t>
            </a:r>
          </a:p>
          <a:p>
            <a:pPr marL="514350" indent="-514350">
              <a:buAutoNum type="arabicPeriod"/>
            </a:pPr>
            <a:r>
              <a:rPr lang="nl-NL" dirty="0" err="1" smtClean="0"/>
              <a:t>Jan-Simon</a:t>
            </a:r>
            <a:r>
              <a:rPr lang="nl-NL" dirty="0" smtClean="0"/>
              <a:t> </a:t>
            </a:r>
            <a:r>
              <a:rPr lang="nl-NL" dirty="0" err="1" smtClean="0"/>
              <a:t>Jelsma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err="1" smtClean="0"/>
              <a:t>Lolke</a:t>
            </a:r>
            <a:r>
              <a:rPr lang="nl-NL" dirty="0" smtClean="0"/>
              <a:t> Hofstra</a:t>
            </a:r>
          </a:p>
          <a:p>
            <a:pPr marL="514350" indent="-514350">
              <a:buAutoNum type="arabicPeriod"/>
            </a:pPr>
            <a:r>
              <a:rPr lang="nl-NL" dirty="0" smtClean="0"/>
              <a:t>Willem </a:t>
            </a:r>
            <a:r>
              <a:rPr lang="nl-NL" dirty="0" err="1" smtClean="0"/>
              <a:t>Wijnia</a:t>
            </a:r>
            <a:endParaRPr lang="nl-NL" dirty="0" smtClean="0"/>
          </a:p>
          <a:p>
            <a:pPr marL="514350" indent="-514350">
              <a:buAutoNum type="arabicPeriod"/>
            </a:pPr>
            <a:r>
              <a:rPr lang="nl-NL" dirty="0" smtClean="0"/>
              <a:t>Johan </a:t>
            </a:r>
            <a:r>
              <a:rPr lang="nl-NL" dirty="0" err="1" smtClean="0"/>
              <a:t>Delfsma</a:t>
            </a:r>
            <a:endParaRPr lang="nl-NL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701008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None/>
            </a:pPr>
            <a:r>
              <a:rPr lang="nl-NL" dirty="0" smtClean="0"/>
              <a:t>17.	Marco Hoekstra</a:t>
            </a:r>
          </a:p>
          <a:p>
            <a:pPr marL="514350" indent="-514350">
              <a:buNone/>
            </a:pPr>
            <a:r>
              <a:rPr lang="nl-NL" dirty="0" smtClean="0"/>
              <a:t>18.	Pieter </a:t>
            </a:r>
            <a:r>
              <a:rPr lang="nl-NL" dirty="0" err="1" smtClean="0"/>
              <a:t>Kamstra</a:t>
            </a:r>
            <a:endParaRPr lang="nl-NL" dirty="0" smtClean="0"/>
          </a:p>
          <a:p>
            <a:pPr marL="514350" indent="-514350">
              <a:buNone/>
            </a:pPr>
            <a:r>
              <a:rPr lang="nl-NL" dirty="0" smtClean="0"/>
              <a:t>19.	Gerrit Terpstra</a:t>
            </a:r>
          </a:p>
          <a:p>
            <a:pPr marL="514350" indent="-514350">
              <a:buNone/>
            </a:pPr>
            <a:r>
              <a:rPr lang="nl-NL" dirty="0" smtClean="0"/>
              <a:t>20.	Gerrit </a:t>
            </a:r>
            <a:r>
              <a:rPr lang="nl-NL" dirty="0" err="1" smtClean="0"/>
              <a:t>Sytsma</a:t>
            </a:r>
            <a:endParaRPr lang="nl-NL" dirty="0" smtClean="0"/>
          </a:p>
          <a:p>
            <a:pPr marL="514350" indent="-514350">
              <a:buNone/>
            </a:pPr>
            <a:r>
              <a:rPr lang="nl-NL" dirty="0" smtClean="0"/>
              <a:t>21.	</a:t>
            </a:r>
            <a:r>
              <a:rPr lang="nl-NL" dirty="0" err="1" smtClean="0"/>
              <a:t>Lolke</a:t>
            </a:r>
            <a:r>
              <a:rPr lang="nl-NL" dirty="0" smtClean="0"/>
              <a:t> Bouma</a:t>
            </a:r>
          </a:p>
          <a:p>
            <a:pPr marL="514350" indent="-514350">
              <a:buNone/>
            </a:pPr>
            <a:r>
              <a:rPr lang="nl-NL" dirty="0" smtClean="0"/>
              <a:t>22.	Sjoerd </a:t>
            </a:r>
            <a:r>
              <a:rPr lang="nl-NL" dirty="0" err="1" smtClean="0"/>
              <a:t>Feenstra</a:t>
            </a:r>
            <a:r>
              <a:rPr lang="nl-NL" dirty="0" smtClean="0"/>
              <a:t> (Bolsward)</a:t>
            </a:r>
          </a:p>
          <a:p>
            <a:pPr marL="514350" indent="-514350">
              <a:buNone/>
            </a:pPr>
            <a:r>
              <a:rPr lang="nl-NL" dirty="0" smtClean="0"/>
              <a:t>23.	Ron Jansen</a:t>
            </a:r>
          </a:p>
          <a:p>
            <a:pPr marL="514350" indent="-514350">
              <a:buNone/>
            </a:pPr>
            <a:r>
              <a:rPr lang="nl-NL" dirty="0" smtClean="0"/>
              <a:t>24.	Hendrik de Jong (2x)</a:t>
            </a:r>
          </a:p>
          <a:p>
            <a:pPr marL="514350" indent="-514350">
              <a:buNone/>
            </a:pPr>
            <a:r>
              <a:rPr lang="nl-NL" dirty="0" smtClean="0"/>
              <a:t>25.	Klaas </a:t>
            </a:r>
            <a:r>
              <a:rPr lang="nl-NL" dirty="0" err="1" smtClean="0"/>
              <a:t>Pompstra</a:t>
            </a:r>
            <a:endParaRPr lang="nl-NL" dirty="0" smtClean="0"/>
          </a:p>
          <a:p>
            <a:pPr marL="514350" indent="-514350">
              <a:buNone/>
            </a:pPr>
            <a:r>
              <a:rPr lang="nl-NL" dirty="0" smtClean="0"/>
              <a:t>26.	Richt </a:t>
            </a:r>
            <a:r>
              <a:rPr lang="nl-NL" dirty="0" err="1" smtClean="0"/>
              <a:t>Folkerts</a:t>
            </a:r>
            <a:endParaRPr lang="nl-NL" dirty="0" smtClean="0"/>
          </a:p>
          <a:p>
            <a:pPr marL="514350" indent="-514350">
              <a:buNone/>
            </a:pPr>
            <a:r>
              <a:rPr lang="nl-NL" dirty="0" smtClean="0"/>
              <a:t>27.	Rein van der Woude</a:t>
            </a:r>
          </a:p>
          <a:p>
            <a:pPr marL="514350" indent="-514350">
              <a:buNone/>
            </a:pPr>
            <a:r>
              <a:rPr lang="nl-NL" dirty="0" smtClean="0"/>
              <a:t>28.	Robert </a:t>
            </a:r>
            <a:r>
              <a:rPr lang="nl-NL" dirty="0" err="1" smtClean="0"/>
              <a:t>Sybesma</a:t>
            </a:r>
            <a:endParaRPr lang="nl-NL" dirty="0" smtClean="0"/>
          </a:p>
          <a:p>
            <a:pPr marL="514350" indent="-514350">
              <a:buNone/>
            </a:pPr>
            <a:r>
              <a:rPr lang="nl-NL" dirty="0" smtClean="0"/>
              <a:t>29. 	</a:t>
            </a:r>
            <a:r>
              <a:rPr lang="nl-NL" dirty="0" err="1" smtClean="0"/>
              <a:t>Wichard</a:t>
            </a:r>
            <a:r>
              <a:rPr lang="nl-NL" dirty="0" smtClean="0"/>
              <a:t> &amp; Aukje </a:t>
            </a:r>
            <a:r>
              <a:rPr lang="nl-NL" dirty="0" err="1" smtClean="0"/>
              <a:t>Deinum</a:t>
            </a:r>
            <a:endParaRPr lang="nl-NL" dirty="0" smtClean="0"/>
          </a:p>
          <a:p>
            <a:pPr marL="514350" indent="-514350">
              <a:buNone/>
            </a:pPr>
            <a:r>
              <a:rPr lang="nl-NL" dirty="0" smtClean="0"/>
              <a:t>30.	Sjoerd Postma</a:t>
            </a:r>
          </a:p>
          <a:p>
            <a:pPr marL="514350" indent="-514350">
              <a:buNone/>
            </a:pPr>
            <a:r>
              <a:rPr lang="nl-NL" dirty="0" smtClean="0"/>
              <a:t>31.	Johan Bouma (</a:t>
            </a:r>
            <a:r>
              <a:rPr lang="nl-NL" dirty="0" err="1" smtClean="0"/>
              <a:t>Drylts</a:t>
            </a:r>
            <a:r>
              <a:rPr lang="nl-NL" dirty="0" smtClean="0"/>
              <a:t>)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00544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5. </a:t>
            </a:r>
            <a:r>
              <a:rPr lang="nl-NL" b="1" dirty="0" err="1" smtClean="0"/>
              <a:t>Hoefolle</a:t>
            </a:r>
            <a:r>
              <a:rPr lang="nl-NL" b="1" dirty="0" smtClean="0"/>
              <a:t> </a:t>
            </a:r>
            <a:r>
              <a:rPr lang="nl-NL" b="1" dirty="0" err="1" smtClean="0"/>
              <a:t>spilers</a:t>
            </a:r>
            <a:r>
              <a:rPr lang="nl-NL" b="1" dirty="0" smtClean="0"/>
              <a:t> </a:t>
            </a:r>
            <a:r>
              <a:rPr lang="nl-NL" b="1" dirty="0" err="1" smtClean="0"/>
              <a:t>kinne</a:t>
            </a:r>
            <a:r>
              <a:rPr lang="nl-NL" b="1" dirty="0" smtClean="0"/>
              <a:t> </a:t>
            </a:r>
            <a:r>
              <a:rPr lang="nl-NL" b="1" dirty="0" err="1" smtClean="0"/>
              <a:t>jim</a:t>
            </a:r>
            <a:r>
              <a:rPr lang="nl-NL" b="1" dirty="0" smtClean="0"/>
              <a:t> </a:t>
            </a:r>
            <a:r>
              <a:rPr lang="nl-NL" b="1" dirty="0" err="1" smtClean="0"/>
              <a:t>opnimme</a:t>
            </a:r>
            <a:r>
              <a:rPr lang="nl-NL" b="1" dirty="0" smtClean="0"/>
              <a:t> </a:t>
            </a:r>
            <a:r>
              <a:rPr lang="nl-NL" b="1" dirty="0" err="1" smtClean="0"/>
              <a:t>út</a:t>
            </a:r>
            <a:r>
              <a:rPr lang="nl-NL" b="1" dirty="0" smtClean="0"/>
              <a:t> de A-</a:t>
            </a:r>
            <a:r>
              <a:rPr lang="nl-NL" b="1" dirty="0" err="1" smtClean="0"/>
              <a:t>seleksje</a:t>
            </a:r>
            <a:r>
              <a:rPr lang="nl-NL" b="1" dirty="0" smtClean="0"/>
              <a:t>? </a:t>
            </a:r>
            <a:endParaRPr lang="nl-NL" b="1" dirty="0"/>
          </a:p>
        </p:txBody>
      </p:sp>
      <p:pic>
        <p:nvPicPr>
          <p:cNvPr id="2052" name="Picture 4" descr="http://www.vv-sds.nl/fotoalbum/SDS1seleksje2008-2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112568" cy="27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SDS- A-</a:t>
            </a:r>
            <a:r>
              <a:rPr lang="nl-NL" dirty="0" err="1" smtClean="0"/>
              <a:t>seleksje</a:t>
            </a:r>
            <a:r>
              <a:rPr lang="nl-NL" dirty="0" smtClean="0"/>
              <a:t> 2012-2013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 smtClean="0"/>
              <a:t>Skelte</a:t>
            </a:r>
            <a:r>
              <a:rPr lang="nl-NL" dirty="0" smtClean="0"/>
              <a:t> Anema</a:t>
            </a:r>
            <a:endParaRPr lang="nl-NL" dirty="0"/>
          </a:p>
          <a:p>
            <a:r>
              <a:rPr lang="nl-NL" dirty="0" smtClean="0"/>
              <a:t>Ewout de Boer</a:t>
            </a:r>
            <a:endParaRPr lang="nl-NL" dirty="0"/>
          </a:p>
          <a:p>
            <a:r>
              <a:rPr lang="nl-NL" dirty="0" err="1" smtClean="0"/>
              <a:t>Feiko</a:t>
            </a:r>
            <a:r>
              <a:rPr lang="nl-NL" dirty="0" smtClean="0"/>
              <a:t> Broersma</a:t>
            </a:r>
            <a:endParaRPr lang="nl-NL" dirty="0"/>
          </a:p>
          <a:p>
            <a:r>
              <a:rPr lang="nl-NL" dirty="0" err="1" smtClean="0"/>
              <a:t>Grietzen</a:t>
            </a:r>
            <a:r>
              <a:rPr lang="nl-NL" dirty="0" smtClean="0"/>
              <a:t> Broersma</a:t>
            </a:r>
            <a:endParaRPr lang="nl-NL" dirty="0"/>
          </a:p>
          <a:p>
            <a:r>
              <a:rPr lang="nl-NL" dirty="0" smtClean="0"/>
              <a:t>Kristian Gaastra</a:t>
            </a:r>
            <a:endParaRPr lang="nl-NL" dirty="0"/>
          </a:p>
          <a:p>
            <a:r>
              <a:rPr lang="nl-NL" dirty="0" smtClean="0"/>
              <a:t>Feite de Haan</a:t>
            </a:r>
            <a:endParaRPr lang="nl-NL" dirty="0"/>
          </a:p>
          <a:p>
            <a:r>
              <a:rPr lang="nl-NL" dirty="0" smtClean="0"/>
              <a:t>Erik Haitsma</a:t>
            </a:r>
            <a:endParaRPr lang="nl-NL" dirty="0"/>
          </a:p>
          <a:p>
            <a:r>
              <a:rPr lang="nl-NL" dirty="0" smtClean="0"/>
              <a:t>Jacob-Klaas Haitsma</a:t>
            </a:r>
            <a:endParaRPr lang="nl-NL" dirty="0"/>
          </a:p>
          <a:p>
            <a:r>
              <a:rPr lang="nl-NL" dirty="0" smtClean="0"/>
              <a:t>Wytze Lanting</a:t>
            </a:r>
            <a:endParaRPr lang="nl-NL" dirty="0"/>
          </a:p>
          <a:p>
            <a:r>
              <a:rPr lang="nl-NL" dirty="0" smtClean="0"/>
              <a:t>Arjan Posthumus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Jelmer Posthumus</a:t>
            </a:r>
          </a:p>
          <a:p>
            <a:r>
              <a:rPr lang="nl-NL" dirty="0"/>
              <a:t>Dirk-</a:t>
            </a:r>
            <a:r>
              <a:rPr lang="nl-NL" dirty="0" err="1"/>
              <a:t>Yde</a:t>
            </a:r>
            <a:r>
              <a:rPr lang="nl-NL" dirty="0"/>
              <a:t> </a:t>
            </a:r>
            <a:r>
              <a:rPr lang="nl-NL" dirty="0" err="1"/>
              <a:t>Sjaarda</a:t>
            </a:r>
            <a:endParaRPr lang="nl-NL" dirty="0"/>
          </a:p>
          <a:p>
            <a:r>
              <a:rPr lang="nl-NL" dirty="0"/>
              <a:t>Harm </a:t>
            </a:r>
            <a:r>
              <a:rPr lang="nl-NL" dirty="0" err="1"/>
              <a:t>Stremler</a:t>
            </a:r>
            <a:endParaRPr lang="nl-NL" dirty="0"/>
          </a:p>
          <a:p>
            <a:r>
              <a:rPr lang="nl-NL" dirty="0" err="1"/>
              <a:t>Redmer</a:t>
            </a:r>
            <a:r>
              <a:rPr lang="nl-NL" dirty="0"/>
              <a:t> Strikwerda</a:t>
            </a:r>
          </a:p>
          <a:p>
            <a:r>
              <a:rPr lang="nl-NL" dirty="0"/>
              <a:t>Jaap </a:t>
            </a:r>
            <a:r>
              <a:rPr lang="nl-NL" dirty="0" err="1"/>
              <a:t>Toering</a:t>
            </a:r>
            <a:endParaRPr lang="nl-NL" dirty="0"/>
          </a:p>
          <a:p>
            <a:r>
              <a:rPr lang="nl-NL" dirty="0"/>
              <a:t>Elger Turksma</a:t>
            </a:r>
          </a:p>
          <a:p>
            <a:r>
              <a:rPr lang="nl-NL" dirty="0"/>
              <a:t>Johan Postma</a:t>
            </a:r>
          </a:p>
          <a:p>
            <a:r>
              <a:rPr lang="nl-NL" dirty="0"/>
              <a:t>Dirk de Jong</a:t>
            </a:r>
          </a:p>
          <a:p>
            <a:r>
              <a:rPr lang="nl-NL" dirty="0"/>
              <a:t>Tjeerd de Vries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59308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108042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/>
              <a:t>De winner is?</a:t>
            </a:r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74293518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Swart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0" dirty="0" smtClean="0"/>
              <a:t>SDS</a:t>
            </a:r>
            <a:endParaRPr lang="nl-NL" sz="20000" dirty="0"/>
          </a:p>
        </p:txBody>
      </p:sp>
    </p:spTree>
    <p:extLst>
      <p:ext uri="{BB962C8B-B14F-4D97-AF65-F5344CB8AC3E}">
        <p14:creationId xmlns:p14="http://schemas.microsoft.com/office/powerpoint/2010/main" xmlns="" val="5435335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Wyt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0" dirty="0" smtClean="0"/>
              <a:t>SDS</a:t>
            </a:r>
            <a:endParaRPr lang="nl-NL" sz="20000" dirty="0"/>
          </a:p>
        </p:txBody>
      </p:sp>
    </p:spTree>
    <p:extLst>
      <p:ext uri="{BB962C8B-B14F-4D97-AF65-F5344CB8AC3E}">
        <p14:creationId xmlns:p14="http://schemas.microsoft.com/office/powerpoint/2010/main" xmlns="" val="3250794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/>
              <a:t>Jeroen Brouwer</a:t>
            </a:r>
            <a:endParaRPr lang="nl-NL" b="1" dirty="0"/>
          </a:p>
        </p:txBody>
      </p:sp>
      <p:pic>
        <p:nvPicPr>
          <p:cNvPr id="4" name="Picture 2" descr="http://www.vv-sds.nl/fotoalbum/SouthParkJeroen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369069"/>
            <a:ext cx="1884546" cy="194421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8521" y="836712"/>
            <a:ext cx="2271264" cy="170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416" cy="1143000"/>
          </a:xfrm>
        </p:spPr>
        <p:txBody>
          <a:bodyPr/>
          <a:lstStyle/>
          <a:p>
            <a:r>
              <a:rPr lang="nl-NL" dirty="0" smtClean="0"/>
              <a:t>2</a:t>
            </a:r>
            <a:endParaRPr lang="nl-NL" dirty="0"/>
          </a:p>
        </p:txBody>
      </p:sp>
      <p:pic>
        <p:nvPicPr>
          <p:cNvPr id="44034" name="Picture 2" descr="http://www.vv-sds.nl/fotoalbum/SouthParkTryntsje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48680"/>
            <a:ext cx="585294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 smtClean="0"/>
              <a:t>Tryntsje</a:t>
            </a:r>
            <a:r>
              <a:rPr lang="nl-NL" b="1" dirty="0" smtClean="0"/>
              <a:t> Bouma</a:t>
            </a:r>
            <a:endParaRPr lang="nl-NL" b="1" dirty="0"/>
          </a:p>
        </p:txBody>
      </p:sp>
      <p:pic>
        <p:nvPicPr>
          <p:cNvPr id="48130" name="Picture 2" descr="http://www.vv-sds.nl/fotoalbum/SouthParkTryntsje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356992"/>
            <a:ext cx="2638425" cy="246697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656"/>
            <a:ext cx="238088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416" cy="1143000"/>
          </a:xfrm>
        </p:spPr>
        <p:txBody>
          <a:bodyPr/>
          <a:lstStyle/>
          <a:p>
            <a:r>
              <a:rPr lang="nl-NL" dirty="0" smtClean="0"/>
              <a:t>3</a:t>
            </a:r>
            <a:endParaRPr lang="nl-NL" dirty="0"/>
          </a:p>
        </p:txBody>
      </p:sp>
      <p:pic>
        <p:nvPicPr>
          <p:cNvPr id="39938" name="Picture 2" descr="http://www.vv-sds.nl/fotoalbum/SouthParkJanMuld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620688"/>
            <a:ext cx="5924791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95536" y="33265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6000" b="1" u="sng" dirty="0" smtClean="0"/>
              <a:t>“</a:t>
            </a:r>
            <a:r>
              <a:rPr lang="nl-NL" sz="6000" b="1" u="sng" dirty="0" err="1" smtClean="0"/>
              <a:t>Sljocht</a:t>
            </a:r>
            <a:r>
              <a:rPr lang="nl-NL" sz="6000" b="1" u="sng" dirty="0" smtClean="0"/>
              <a:t> op SDS”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smtClean="0"/>
              <a:t>Sa </a:t>
            </a:r>
            <a:r>
              <a:rPr lang="nl-NL" sz="4800" b="1" dirty="0" err="1" smtClean="0"/>
              <a:t>no</a:t>
            </a:r>
            <a:r>
              <a:rPr lang="nl-NL" sz="4800" b="1" dirty="0" smtClean="0"/>
              <a:t> en dan </a:t>
            </a:r>
            <a:r>
              <a:rPr lang="nl-NL" sz="4800" b="1" dirty="0" err="1" smtClean="0"/>
              <a:t>skerp</a:t>
            </a:r>
            <a:r>
              <a:rPr lang="nl-NL" sz="4800" b="1" dirty="0" smtClean="0"/>
              <a:t> as in mes.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sjitte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fuort</a:t>
            </a:r>
            <a:r>
              <a:rPr lang="nl-NL" sz="4800" b="1" dirty="0" smtClean="0"/>
              <a:t> net </a:t>
            </a:r>
            <a:r>
              <a:rPr lang="nl-NL" sz="4800" b="1" dirty="0" err="1" smtClean="0"/>
              <a:t>yn</a:t>
            </a:r>
            <a:r>
              <a:rPr lang="nl-NL" sz="4800" b="1" dirty="0" smtClean="0"/>
              <a:t> ‘e stress!</a:t>
            </a:r>
            <a:endParaRPr lang="nl-NL" sz="48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842428"/>
            <a:ext cx="2808312" cy="191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/>
              <a:t>Jan Mulder</a:t>
            </a:r>
            <a:endParaRPr lang="nl-NL" b="1" dirty="0"/>
          </a:p>
        </p:txBody>
      </p:sp>
      <p:pic>
        <p:nvPicPr>
          <p:cNvPr id="50178" name="Picture 2" descr="http://www.vv-sds.nl/fotoalbum/SouthParkJanMuld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56992"/>
            <a:ext cx="2533650" cy="2247901"/>
          </a:xfrm>
          <a:prstGeom prst="rect">
            <a:avLst/>
          </a:prstGeom>
          <a:noFill/>
        </p:spPr>
      </p:pic>
      <p:pic>
        <p:nvPicPr>
          <p:cNvPr id="1026" name="Picture 2" descr="http://a2.sphotos.ak.fbcdn.net/hphotos-ak-prn1/s720x720/550666_253781304737420_85535969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0573" y="23171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416" cy="1143000"/>
          </a:xfrm>
        </p:spPr>
        <p:txBody>
          <a:bodyPr/>
          <a:lstStyle/>
          <a:p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35842" name="Picture 2" descr="http://www.vv-sds.nl/fotoalbum/SouthParkGeert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2656"/>
            <a:ext cx="5877076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/>
              <a:t>Geert </a:t>
            </a:r>
            <a:r>
              <a:rPr lang="nl-NL" b="1" dirty="0" err="1" smtClean="0"/>
              <a:t>Dijkstra</a:t>
            </a:r>
            <a:endParaRPr lang="nl-NL" b="1" dirty="0"/>
          </a:p>
        </p:txBody>
      </p:sp>
      <p:pic>
        <p:nvPicPr>
          <p:cNvPr id="54274" name="Picture 2" descr="http://www.vv-sds.nl/fotoalbum/SouthParkGeert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212976"/>
            <a:ext cx="2609850" cy="268605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17281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8416" cy="1143000"/>
          </a:xfrm>
        </p:spPr>
        <p:txBody>
          <a:bodyPr/>
          <a:lstStyle/>
          <a:p>
            <a:r>
              <a:rPr lang="nl-NL" dirty="0" smtClean="0"/>
              <a:t>5</a:t>
            </a:r>
            <a:endParaRPr lang="nl-NL" dirty="0"/>
          </a:p>
        </p:txBody>
      </p:sp>
      <p:pic>
        <p:nvPicPr>
          <p:cNvPr id="31746" name="Picture 2" descr="http://www.vv-sds.nl/fotoalbum/SouthParkDooit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48680"/>
            <a:ext cx="5525146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 smtClean="0"/>
              <a:t>Dooitze</a:t>
            </a:r>
            <a:r>
              <a:rPr lang="nl-NL" b="1" dirty="0" smtClean="0"/>
              <a:t> </a:t>
            </a:r>
            <a:r>
              <a:rPr lang="nl-NL" b="1" dirty="0" err="1" smtClean="0"/>
              <a:t>Nauta</a:t>
            </a:r>
            <a:endParaRPr lang="nl-NL" b="1" dirty="0"/>
          </a:p>
        </p:txBody>
      </p:sp>
      <p:pic>
        <p:nvPicPr>
          <p:cNvPr id="56322" name="Picture 2" descr="http://www.vv-sds.nl/fotoalbum/SouthParkDooit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284984"/>
            <a:ext cx="2876550" cy="292417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441" y="332656"/>
            <a:ext cx="140134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Oer </a:t>
            </a:r>
            <a:r>
              <a:rPr lang="nl-NL" b="1" dirty="0" err="1" smtClean="0"/>
              <a:t>wa</a:t>
            </a:r>
            <a:r>
              <a:rPr lang="nl-NL" b="1" dirty="0" smtClean="0"/>
              <a:t> giet dit?</a:t>
            </a:r>
            <a:endParaRPr lang="nl-NL" b="1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194786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348880"/>
            <a:ext cx="20796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996952"/>
            <a:ext cx="18970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89040"/>
            <a:ext cx="22352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052736"/>
            <a:ext cx="1970087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74440" cy="1143000"/>
          </a:xfrm>
        </p:spPr>
        <p:txBody>
          <a:bodyPr/>
          <a:lstStyle/>
          <a:p>
            <a:r>
              <a:rPr lang="nl-NL" dirty="0" smtClean="0"/>
              <a:t>1</a:t>
            </a:r>
            <a:endParaRPr lang="nl-NL" dirty="0"/>
          </a:p>
        </p:txBody>
      </p:sp>
      <p:pic>
        <p:nvPicPr>
          <p:cNvPr id="27649" name="Picture 1" descr="C:\Users\Willem\Documents\SDS\SDS 65 jier\Slucht op SDS\Ferkearde soan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20688"/>
            <a:ext cx="572018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528" y="620688"/>
            <a:ext cx="882047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4800" dirty="0" smtClean="0"/>
          </a:p>
          <a:p>
            <a:r>
              <a:rPr lang="nl-NL" sz="4000" dirty="0" smtClean="0"/>
              <a:t>“Sterk Door Samenspel”</a:t>
            </a:r>
            <a:br>
              <a:rPr lang="nl-NL" sz="4000" dirty="0" smtClean="0"/>
            </a:br>
            <a:r>
              <a:rPr lang="nl-NL" sz="4000" dirty="0" smtClean="0"/>
              <a:t>Dat is eins </a:t>
            </a:r>
            <a:r>
              <a:rPr lang="nl-NL" sz="4000" dirty="0" err="1" smtClean="0"/>
              <a:t>ús</a:t>
            </a:r>
            <a:r>
              <a:rPr lang="nl-NL" sz="4000" dirty="0" smtClean="0"/>
              <a:t> yell.</a:t>
            </a:r>
            <a:br>
              <a:rPr lang="nl-NL" sz="4000" dirty="0" smtClean="0"/>
            </a:br>
            <a:r>
              <a:rPr lang="nl-NL" sz="4000" dirty="0" smtClean="0"/>
              <a:t>Doe </a:t>
            </a:r>
            <a:r>
              <a:rPr lang="nl-NL" sz="4000" dirty="0" err="1" smtClean="0"/>
              <a:t>stie</a:t>
            </a:r>
            <a:r>
              <a:rPr lang="nl-NL" sz="4000" dirty="0" smtClean="0"/>
              <a:t> der noch in </a:t>
            </a:r>
            <a:r>
              <a:rPr lang="nl-NL" sz="4000" dirty="0" err="1" smtClean="0"/>
              <a:t>âlde</a:t>
            </a:r>
            <a:r>
              <a:rPr lang="nl-NL" sz="4000" dirty="0" smtClean="0"/>
              <a:t> keet.</a:t>
            </a:r>
            <a:br>
              <a:rPr lang="nl-NL" sz="4000" dirty="0" smtClean="0"/>
            </a:br>
            <a:r>
              <a:rPr lang="nl-NL" sz="4000" dirty="0" smtClean="0"/>
              <a:t>No in MFC mei </a:t>
            </a:r>
            <a:r>
              <a:rPr lang="nl-NL" sz="4000" dirty="0" err="1" smtClean="0"/>
              <a:t>brûkers</a:t>
            </a:r>
            <a:r>
              <a:rPr lang="nl-NL" sz="4000" dirty="0" smtClean="0"/>
              <a:t> </a:t>
            </a:r>
            <a:r>
              <a:rPr lang="nl-NL" sz="4000" dirty="0" err="1" smtClean="0"/>
              <a:t>by</a:t>
            </a:r>
            <a:r>
              <a:rPr lang="nl-NL" sz="4000" dirty="0" smtClean="0"/>
              <a:t> de </a:t>
            </a:r>
            <a:r>
              <a:rPr lang="nl-NL" sz="4000" dirty="0" err="1" smtClean="0"/>
              <a:t>fleet</a:t>
            </a:r>
            <a:r>
              <a:rPr lang="nl-NL" sz="4000" dirty="0" smtClean="0"/>
              <a:t>!</a:t>
            </a:r>
            <a:r>
              <a:rPr lang="nl-NL" sz="4800" dirty="0" smtClean="0"/>
              <a:t/>
            </a:r>
            <a:br>
              <a:rPr lang="nl-NL" sz="4800" dirty="0" smtClean="0"/>
            </a:br>
            <a:r>
              <a:rPr lang="nl-NL" sz="4800" dirty="0" smtClean="0"/>
              <a:t/>
            </a:r>
            <a:br>
              <a:rPr lang="nl-NL" sz="4800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82742"/>
            <a:ext cx="3960440" cy="254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903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Frank </a:t>
            </a:r>
            <a:r>
              <a:rPr lang="nl-NL" b="1" dirty="0" err="1" smtClean="0"/>
              <a:t>Turksma</a:t>
            </a:r>
            <a:endParaRPr lang="nl-NL" b="1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628800"/>
            <a:ext cx="490301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46448" cy="1143000"/>
          </a:xfrm>
        </p:spPr>
        <p:txBody>
          <a:bodyPr/>
          <a:lstStyle/>
          <a:p>
            <a:r>
              <a:rPr lang="nl-NL" dirty="0" smtClean="0"/>
              <a:t>2</a:t>
            </a:r>
            <a:endParaRPr lang="nl-NL" dirty="0"/>
          </a:p>
        </p:txBody>
      </p:sp>
      <p:pic>
        <p:nvPicPr>
          <p:cNvPr id="59394" name="Picture 2" descr="C:\Users\Willem\Documents\SDS\SDS 65 jier\Slucht op SDS\Skinebonkbeskermer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9384" y="620689"/>
            <a:ext cx="5918960" cy="5888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823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Tjalling</a:t>
            </a:r>
            <a:r>
              <a:rPr lang="nl-NL" b="1" dirty="0" smtClean="0"/>
              <a:t> Hoekstra</a:t>
            </a:r>
            <a:endParaRPr lang="nl-NL" b="1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268760"/>
            <a:ext cx="5328592" cy="53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018456" cy="1143000"/>
          </a:xfrm>
        </p:spPr>
        <p:txBody>
          <a:bodyPr/>
          <a:lstStyle/>
          <a:p>
            <a:r>
              <a:rPr lang="nl-NL" dirty="0" smtClean="0"/>
              <a:t>3</a:t>
            </a:r>
            <a:endParaRPr lang="nl-NL" dirty="0"/>
          </a:p>
        </p:txBody>
      </p:sp>
      <p:pic>
        <p:nvPicPr>
          <p:cNvPr id="61442" name="Picture 2" descr="C:\Users\Willem\Documents\SDS\SDS 65 jier\Slucht op SDS\Under de brûs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48680"/>
            <a:ext cx="690809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87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Atty</a:t>
            </a:r>
            <a:r>
              <a:rPr lang="nl-NL" b="1" dirty="0" smtClean="0"/>
              <a:t> Scheltema</a:t>
            </a:r>
            <a:endParaRPr lang="nl-NL" b="1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340768"/>
            <a:ext cx="579938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95536" y="332656"/>
            <a:ext cx="849694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smtClean="0"/>
              <a:t>Sa </a:t>
            </a:r>
            <a:r>
              <a:rPr lang="nl-NL" sz="4800" b="1" dirty="0" err="1" smtClean="0"/>
              <a:t>no</a:t>
            </a:r>
            <a:r>
              <a:rPr lang="nl-NL" sz="4800" b="1" dirty="0" smtClean="0"/>
              <a:t> en dan </a:t>
            </a:r>
            <a:r>
              <a:rPr lang="nl-NL" sz="4800" b="1" dirty="0" err="1" smtClean="0"/>
              <a:t>skerp</a:t>
            </a:r>
            <a:r>
              <a:rPr lang="nl-NL" sz="4800" b="1" dirty="0" smtClean="0"/>
              <a:t> as in mes.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sjitte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fuort</a:t>
            </a:r>
            <a:r>
              <a:rPr lang="nl-NL" sz="4800" b="1" dirty="0" smtClean="0"/>
              <a:t> net </a:t>
            </a:r>
            <a:r>
              <a:rPr lang="nl-NL" sz="4800" b="1" dirty="0" err="1" smtClean="0"/>
              <a:t>yn</a:t>
            </a:r>
            <a:r>
              <a:rPr lang="nl-NL" sz="4800" b="1" dirty="0" smtClean="0"/>
              <a:t> ‘e stress!</a:t>
            </a:r>
            <a:endParaRPr lang="nl-NL" sz="48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293096"/>
            <a:ext cx="3615005" cy="246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46448" cy="1143000"/>
          </a:xfrm>
        </p:spPr>
        <p:txBody>
          <a:bodyPr/>
          <a:lstStyle/>
          <a:p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63490" name="Picture 2" descr="C:\Users\Willem\Documents\SDS\SDS 65 jier\Slucht op SDS\Mear lucht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4664"/>
            <a:ext cx="4752527" cy="611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50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Ids </a:t>
            </a:r>
            <a:r>
              <a:rPr lang="nl-NL" b="1" dirty="0" err="1" smtClean="0"/>
              <a:t>Boersma</a:t>
            </a:r>
            <a:endParaRPr lang="nl-NL" b="1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484784"/>
            <a:ext cx="3816424" cy="491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74440" cy="1143000"/>
          </a:xfrm>
        </p:spPr>
        <p:txBody>
          <a:bodyPr/>
          <a:lstStyle/>
          <a:p>
            <a:r>
              <a:rPr lang="nl-NL" dirty="0" smtClean="0"/>
              <a:t>5</a:t>
            </a:r>
            <a:endParaRPr lang="nl-NL" dirty="0"/>
          </a:p>
        </p:txBody>
      </p:sp>
      <p:pic>
        <p:nvPicPr>
          <p:cNvPr id="65538" name="Picture 2" descr="C:\Users\Willem\Documents\SDS\SDS 65 jier\Slucht op SDS\Spuitbus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4388"/>
            <a:ext cx="3024336" cy="6749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19477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Wichard</a:t>
            </a:r>
            <a:r>
              <a:rPr lang="nl-NL" b="1" dirty="0" smtClean="0"/>
              <a:t> </a:t>
            </a:r>
            <a:r>
              <a:rPr lang="nl-NL" b="1" dirty="0" err="1" smtClean="0"/>
              <a:t>Deinum</a:t>
            </a:r>
            <a:endParaRPr lang="nl-NL" b="1" dirty="0"/>
          </a:p>
        </p:txBody>
      </p:sp>
      <p:pic>
        <p:nvPicPr>
          <p:cNvPr id="64514" name="Picture 2" descr="C:\Users\Willem\Documents\SDS\SDS 65 jier\Spuit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20114"/>
            <a:ext cx="2454357" cy="5477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binne</a:t>
            </a:r>
            <a:r>
              <a:rPr lang="nl-NL" b="1" dirty="0" smtClean="0"/>
              <a:t> dit?</a:t>
            </a:r>
            <a:endParaRPr lang="nl-NL" b="1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348880"/>
            <a:ext cx="18274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556792"/>
            <a:ext cx="293365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645024"/>
            <a:ext cx="2188295" cy="176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284984"/>
            <a:ext cx="1565361" cy="208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861048"/>
            <a:ext cx="1328664" cy="177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1196752"/>
            <a:ext cx="1981820" cy="14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708920"/>
            <a:ext cx="1379166" cy="184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2564904"/>
            <a:ext cx="1907257" cy="143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-171400"/>
            <a:ext cx="25557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5445671"/>
            <a:ext cx="1251307" cy="141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2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64288" y="5085184"/>
            <a:ext cx="2364279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3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7984" y="2492896"/>
            <a:ext cx="182420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27784" y="5157192"/>
            <a:ext cx="143585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5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99792" y="1196752"/>
            <a:ext cx="205222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6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32040" y="5151438"/>
            <a:ext cx="22764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7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48064" y="3861048"/>
            <a:ext cx="109290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8" name="Picture 1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90464" y="3284984"/>
            <a:ext cx="1553536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9" name="Picture 1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4869607"/>
            <a:ext cx="1601531" cy="198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0" name="Picture 2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71600" y="1052736"/>
            <a:ext cx="1738975" cy="130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2" name="Picture 2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0"/>
            <a:ext cx="1403648" cy="10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1052736"/>
            <a:ext cx="1067805" cy="165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-24356" y="3933056"/>
            <a:ext cx="184604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47664" y="5373216"/>
            <a:ext cx="1268631" cy="106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3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1520" y="764705"/>
            <a:ext cx="8784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4000" dirty="0" smtClean="0"/>
              <a:t>“Steun De Stakkers“ </a:t>
            </a:r>
            <a:br>
              <a:rPr lang="nl-NL" sz="4000" dirty="0" smtClean="0"/>
            </a:br>
            <a:r>
              <a:rPr lang="nl-NL" sz="4000" dirty="0" err="1" smtClean="0"/>
              <a:t>wurdt</a:t>
            </a:r>
            <a:r>
              <a:rPr lang="nl-NL" sz="4000" dirty="0" smtClean="0"/>
              <a:t> der wolris sein.</a:t>
            </a:r>
            <a:br>
              <a:rPr lang="nl-NL" sz="4000" dirty="0" smtClean="0"/>
            </a:br>
            <a:r>
              <a:rPr lang="nl-NL" sz="4000" dirty="0" smtClean="0"/>
              <a:t>Mar </a:t>
            </a:r>
            <a:r>
              <a:rPr lang="nl-NL" sz="4000" dirty="0" err="1" smtClean="0"/>
              <a:t>fuotballers</a:t>
            </a:r>
            <a:r>
              <a:rPr lang="nl-NL" sz="4000" dirty="0" smtClean="0"/>
              <a:t> </a:t>
            </a:r>
            <a:r>
              <a:rPr lang="nl-NL" sz="4000" dirty="0" err="1" smtClean="0"/>
              <a:t>omkriten</a:t>
            </a:r>
            <a:r>
              <a:rPr lang="nl-NL" sz="4000" dirty="0" smtClean="0"/>
              <a:t> </a:t>
            </a:r>
            <a:r>
              <a:rPr lang="nl-NL" sz="4000" dirty="0" err="1" smtClean="0"/>
              <a:t>Easterein</a:t>
            </a:r>
            <a:r>
              <a:rPr lang="nl-NL" sz="4000" dirty="0" smtClean="0"/>
              <a:t> </a:t>
            </a:r>
            <a:r>
              <a:rPr lang="nl-NL" sz="4000" dirty="0" err="1" smtClean="0"/>
              <a:t>makket</a:t>
            </a:r>
            <a:r>
              <a:rPr lang="nl-NL" sz="4000" dirty="0" smtClean="0"/>
              <a:t> </a:t>
            </a:r>
            <a:r>
              <a:rPr lang="nl-NL" sz="4000" dirty="0" err="1" smtClean="0"/>
              <a:t>it</a:t>
            </a:r>
            <a:r>
              <a:rPr lang="nl-NL" sz="4000" dirty="0" smtClean="0"/>
              <a:t> </a:t>
            </a:r>
            <a:r>
              <a:rPr lang="nl-NL" sz="4000" dirty="0" err="1" smtClean="0"/>
              <a:t>allegear</a:t>
            </a:r>
            <a:r>
              <a:rPr lang="nl-NL" sz="4000" dirty="0" smtClean="0"/>
              <a:t> </a:t>
            </a:r>
            <a:r>
              <a:rPr lang="nl-NL" sz="4000" dirty="0" err="1" smtClean="0"/>
              <a:t>neat</a:t>
            </a:r>
            <a:r>
              <a:rPr lang="nl-NL" sz="4000" dirty="0" smtClean="0"/>
              <a:t>.</a:t>
            </a:r>
            <a:br>
              <a:rPr lang="nl-NL" sz="4000" dirty="0" smtClean="0"/>
            </a:br>
            <a:r>
              <a:rPr lang="nl-NL" sz="4000" dirty="0" smtClean="0"/>
              <a:t>Net </a:t>
            </a:r>
            <a:r>
              <a:rPr lang="nl-NL" sz="4000" dirty="0" err="1" smtClean="0"/>
              <a:t>ien</a:t>
            </a:r>
            <a:r>
              <a:rPr lang="nl-NL" sz="4000" dirty="0" smtClean="0"/>
              <a:t> </a:t>
            </a:r>
            <a:r>
              <a:rPr lang="nl-NL" sz="4000" dirty="0" err="1" smtClean="0"/>
              <a:t>dy</a:t>
            </a:r>
            <a:r>
              <a:rPr lang="nl-NL" sz="4000" dirty="0" smtClean="0"/>
              <a:t> ‘t “Swart-</a:t>
            </a:r>
            <a:r>
              <a:rPr lang="nl-NL" sz="4000" dirty="0" err="1" smtClean="0"/>
              <a:t>Wyt</a:t>
            </a:r>
            <a:r>
              <a:rPr lang="nl-NL" sz="4000" dirty="0" smtClean="0"/>
              <a:t>” </a:t>
            </a:r>
            <a:r>
              <a:rPr lang="nl-NL" sz="4000" dirty="0" err="1" smtClean="0"/>
              <a:t>ferrinneweard</a:t>
            </a:r>
            <a:r>
              <a:rPr lang="nl-NL" sz="4000" dirty="0" smtClean="0"/>
              <a:t>! </a:t>
            </a:r>
            <a:r>
              <a:rPr lang="nl-NL" sz="4800" dirty="0" smtClean="0"/>
              <a:t/>
            </a:r>
            <a:br>
              <a:rPr lang="nl-NL" sz="4800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1028" name="Picture 4" descr="http://www.vv-sds.nl/fotoalbum/SDSEmble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2656"/>
            <a:ext cx="1675686" cy="19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25144"/>
            <a:ext cx="25177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1. </a:t>
            </a:r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binne</a:t>
            </a:r>
            <a:r>
              <a:rPr lang="nl-NL" b="1" dirty="0" smtClean="0"/>
              <a:t> dit?</a:t>
            </a:r>
            <a:endParaRPr lang="nl-NL" b="1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40768"/>
            <a:ext cx="467201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6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34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Klaas </a:t>
            </a:r>
            <a:r>
              <a:rPr lang="nl-NL" b="1" dirty="0" err="1" smtClean="0"/>
              <a:t>Okkema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Drees </a:t>
            </a:r>
            <a:r>
              <a:rPr lang="nl-NL" b="1" dirty="0" err="1" smtClean="0"/>
              <a:t>Haitsma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err="1" smtClean="0"/>
              <a:t>Douwe-Dirk</a:t>
            </a:r>
            <a:r>
              <a:rPr lang="nl-NL" b="1" dirty="0" smtClean="0"/>
              <a:t> </a:t>
            </a:r>
            <a:r>
              <a:rPr lang="nl-NL" b="1" dirty="0" err="1" smtClean="0"/>
              <a:t>Reitsma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698032"/>
            <a:ext cx="2952328" cy="304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244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1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2. </a:t>
            </a:r>
            <a:r>
              <a:rPr lang="nl-NL" b="1" dirty="0" err="1" smtClean="0"/>
              <a:t>Wa</a:t>
            </a:r>
            <a:r>
              <a:rPr lang="nl-NL" b="1" dirty="0" smtClean="0"/>
              <a:t> is </a:t>
            </a:r>
            <a:r>
              <a:rPr lang="nl-NL" b="1" dirty="0" err="1" smtClean="0"/>
              <a:t>dizze</a:t>
            </a:r>
            <a:r>
              <a:rPr lang="nl-NL" b="1" dirty="0" smtClean="0"/>
              <a:t> keeper?</a:t>
            </a:r>
            <a:endParaRPr lang="nl-NL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708920"/>
            <a:ext cx="1775505" cy="2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Anne Brouwer</a:t>
            </a:r>
            <a:endParaRPr lang="nl-NL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708920"/>
            <a:ext cx="1775505" cy="2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35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3. </a:t>
            </a:r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binne</a:t>
            </a:r>
            <a:r>
              <a:rPr lang="nl-NL" b="1" dirty="0" smtClean="0"/>
              <a:t> dit?</a:t>
            </a:r>
            <a:endParaRPr lang="nl-NL" b="1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6753"/>
            <a:ext cx="336037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4" name="Picture 4" descr="http://www.vv-sds.nl/fotoalbum/Santraine%20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3848100" cy="2886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86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619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Kees </a:t>
            </a:r>
            <a:r>
              <a:rPr lang="nl-NL" b="1" dirty="0" err="1" smtClean="0"/>
              <a:t>Adema</a:t>
            </a:r>
            <a:r>
              <a:rPr lang="nl-NL" b="1" dirty="0" smtClean="0"/>
              <a:t> en Anne </a:t>
            </a:r>
            <a:r>
              <a:rPr lang="nl-NL" b="1" dirty="0" err="1" smtClean="0"/>
              <a:t>Stenekes</a:t>
            </a:r>
            <a:endParaRPr lang="nl-NL" b="1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7" y="1412777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http://www.vv-sds.nl/fotoalbum/Santraine%20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3848100" cy="2886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14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95536" y="332656"/>
            <a:ext cx="849694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smtClean="0"/>
              <a:t>Sa </a:t>
            </a:r>
            <a:r>
              <a:rPr lang="nl-NL" sz="4800" b="1" dirty="0" err="1" smtClean="0"/>
              <a:t>no</a:t>
            </a:r>
            <a:r>
              <a:rPr lang="nl-NL" sz="4800" b="1" dirty="0" smtClean="0"/>
              <a:t> en dan </a:t>
            </a:r>
            <a:r>
              <a:rPr lang="nl-NL" sz="4800" b="1" dirty="0" err="1" smtClean="0"/>
              <a:t>skerp</a:t>
            </a:r>
            <a:r>
              <a:rPr lang="nl-NL" sz="4800" b="1" dirty="0" smtClean="0"/>
              <a:t> as in mes.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sjitte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fuort</a:t>
            </a:r>
            <a:r>
              <a:rPr lang="nl-NL" sz="4800" b="1" dirty="0" smtClean="0"/>
              <a:t> net </a:t>
            </a:r>
            <a:r>
              <a:rPr lang="nl-NL" sz="4800" b="1" dirty="0" err="1" smtClean="0"/>
              <a:t>yn</a:t>
            </a:r>
            <a:r>
              <a:rPr lang="nl-NL" sz="4800" b="1" dirty="0" smtClean="0"/>
              <a:t> ‘e stress!</a:t>
            </a:r>
            <a:endParaRPr lang="nl-NL" sz="48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293096"/>
            <a:ext cx="3615005" cy="246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4. </a:t>
            </a:r>
            <a:r>
              <a:rPr lang="nl-NL" b="1" dirty="0" smtClean="0"/>
              <a:t>Welke </a:t>
            </a:r>
            <a:r>
              <a:rPr lang="nl-NL" b="1" dirty="0" err="1" smtClean="0"/>
              <a:t>SDS’ers</a:t>
            </a:r>
            <a:r>
              <a:rPr lang="nl-NL" b="1" dirty="0" smtClean="0"/>
              <a:t> </a:t>
            </a:r>
            <a:r>
              <a:rPr lang="nl-NL" b="1" dirty="0" err="1" smtClean="0"/>
              <a:t>binne</a:t>
            </a:r>
            <a:r>
              <a:rPr lang="nl-NL" b="1" dirty="0" smtClean="0"/>
              <a:t> dit?</a:t>
            </a:r>
            <a:endParaRPr lang="nl-NL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033772" cy="480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85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31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Jan de Jong en Robert </a:t>
            </a:r>
            <a:r>
              <a:rPr lang="nl-NL" b="1" dirty="0" err="1" smtClean="0"/>
              <a:t>Sybesma</a:t>
            </a:r>
            <a:endParaRPr lang="nl-NL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529056" cy="264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78" name="Picture 2" descr="http://www.vv-sds.nl/fotoalbum/JanenDirkBarcelonaGetfaapril2008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3918358" cy="2952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553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5. </a:t>
            </a:r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binne</a:t>
            </a:r>
            <a:r>
              <a:rPr lang="nl-NL" b="1" dirty="0" smtClean="0"/>
              <a:t> dit?</a:t>
            </a:r>
            <a:endParaRPr lang="nl-NL" b="1" dirty="0"/>
          </a:p>
        </p:txBody>
      </p:sp>
      <p:pic>
        <p:nvPicPr>
          <p:cNvPr id="102402" name="Picture 2" descr="http://www.vv-sds.nl/fotoalbum/RispensAsse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3848100" cy="2886076"/>
          </a:xfrm>
          <a:prstGeom prst="rect">
            <a:avLst/>
          </a:prstGeom>
          <a:noFill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556792"/>
            <a:ext cx="2376928" cy="360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962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288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err="1" smtClean="0"/>
              <a:t>Gearard</a:t>
            </a:r>
            <a:r>
              <a:rPr lang="nl-NL" b="1" dirty="0" smtClean="0"/>
              <a:t> van </a:t>
            </a:r>
            <a:r>
              <a:rPr lang="nl-NL" b="1" dirty="0" err="1" smtClean="0"/>
              <a:t>Asselt</a:t>
            </a:r>
            <a:r>
              <a:rPr lang="nl-NL" b="1" dirty="0" smtClean="0"/>
              <a:t> en Sjoerd </a:t>
            </a:r>
            <a:r>
              <a:rPr lang="nl-NL" b="1" dirty="0" err="1" smtClean="0"/>
              <a:t>Rispens</a:t>
            </a:r>
            <a:endParaRPr lang="nl-NL" b="1" dirty="0"/>
          </a:p>
        </p:txBody>
      </p:sp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84784"/>
            <a:ext cx="3088786" cy="468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983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678"/>
            <a:ext cx="7776864" cy="622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437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6</a:t>
            </a:r>
            <a:r>
              <a:rPr lang="nl-NL" b="1" dirty="0" smtClean="0"/>
              <a:t>. Welke </a:t>
            </a:r>
            <a:r>
              <a:rPr lang="nl-NL" b="1" dirty="0" err="1" smtClean="0"/>
              <a:t>âld-SDS’er</a:t>
            </a:r>
            <a:r>
              <a:rPr lang="nl-NL" b="1" dirty="0" smtClean="0"/>
              <a:t> is dit?</a:t>
            </a:r>
            <a:endParaRPr lang="nl-NL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628800"/>
            <a:ext cx="556861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983246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8193043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Mark Postma</a:t>
            </a:r>
            <a:endParaRPr lang="nl-NL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628800"/>
            <a:ext cx="556861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9832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71600" y="980729"/>
            <a:ext cx="82809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4000" dirty="0" smtClean="0"/>
              <a:t>“</a:t>
            </a:r>
            <a:r>
              <a:rPr lang="nl-NL" sz="4000" dirty="0" err="1" smtClean="0"/>
              <a:t>Spylje</a:t>
            </a:r>
            <a:r>
              <a:rPr lang="nl-NL" sz="4000" dirty="0" smtClean="0"/>
              <a:t>, </a:t>
            </a:r>
            <a:r>
              <a:rPr lang="nl-NL" sz="4000" dirty="0" err="1" smtClean="0"/>
              <a:t>Dûse</a:t>
            </a:r>
            <a:r>
              <a:rPr lang="nl-NL" sz="4000" dirty="0" smtClean="0"/>
              <a:t>, </a:t>
            </a:r>
            <a:r>
              <a:rPr lang="nl-NL" sz="4000" dirty="0" err="1" smtClean="0"/>
              <a:t>Sûpe</a:t>
            </a:r>
            <a:r>
              <a:rPr lang="nl-NL" sz="4000" dirty="0" smtClean="0"/>
              <a:t>”</a:t>
            </a:r>
            <a:br>
              <a:rPr lang="nl-NL" sz="4000" dirty="0" smtClean="0"/>
            </a:br>
            <a:r>
              <a:rPr lang="nl-NL" sz="4000" dirty="0" err="1" smtClean="0"/>
              <a:t>Hurd</a:t>
            </a:r>
            <a:r>
              <a:rPr lang="nl-NL" sz="4000" dirty="0" smtClean="0"/>
              <a:t> </a:t>
            </a:r>
            <a:r>
              <a:rPr lang="nl-NL" sz="4000" dirty="0" err="1" smtClean="0"/>
              <a:t>wurkje</a:t>
            </a:r>
            <a:r>
              <a:rPr lang="nl-NL" sz="4000" dirty="0" smtClean="0"/>
              <a:t>, </a:t>
            </a:r>
            <a:r>
              <a:rPr lang="nl-NL" sz="4000" dirty="0" err="1" smtClean="0"/>
              <a:t>troch</a:t>
            </a:r>
            <a:r>
              <a:rPr lang="nl-NL" sz="4000" dirty="0" smtClean="0"/>
              <a:t> de modder </a:t>
            </a:r>
            <a:r>
              <a:rPr lang="nl-NL" sz="4000" dirty="0" err="1" smtClean="0"/>
              <a:t>krûpe</a:t>
            </a:r>
            <a:r>
              <a:rPr lang="nl-NL" sz="4000" dirty="0" smtClean="0"/>
              <a:t>.</a:t>
            </a:r>
            <a:br>
              <a:rPr lang="nl-NL" sz="4000" dirty="0" smtClean="0"/>
            </a:br>
            <a:r>
              <a:rPr lang="nl-NL" sz="4000" dirty="0" err="1" smtClean="0"/>
              <a:t>It</a:t>
            </a:r>
            <a:r>
              <a:rPr lang="nl-NL" sz="4000" dirty="0" smtClean="0"/>
              <a:t> </a:t>
            </a:r>
            <a:r>
              <a:rPr lang="nl-NL" sz="4000" dirty="0" err="1" smtClean="0"/>
              <a:t>leafst</a:t>
            </a:r>
            <a:r>
              <a:rPr lang="nl-NL" sz="4000" dirty="0" smtClean="0"/>
              <a:t> </a:t>
            </a:r>
            <a:r>
              <a:rPr lang="nl-NL" sz="4000" dirty="0" err="1" smtClean="0"/>
              <a:t>spylje</a:t>
            </a:r>
            <a:r>
              <a:rPr lang="nl-NL" sz="4000" dirty="0" smtClean="0"/>
              <a:t> </a:t>
            </a:r>
            <a:r>
              <a:rPr lang="nl-NL" sz="4000" dirty="0" err="1" smtClean="0"/>
              <a:t>nei</a:t>
            </a:r>
            <a:r>
              <a:rPr lang="nl-NL" sz="4000" dirty="0" smtClean="0"/>
              <a:t> de toer.</a:t>
            </a:r>
            <a:br>
              <a:rPr lang="nl-NL" sz="4000" dirty="0" smtClean="0"/>
            </a:br>
            <a:r>
              <a:rPr lang="nl-NL" sz="4000" dirty="0" smtClean="0"/>
              <a:t>Wier dan </a:t>
            </a:r>
            <a:r>
              <a:rPr lang="nl-NL" sz="4000" dirty="0" err="1" smtClean="0"/>
              <a:t>rint</a:t>
            </a:r>
            <a:r>
              <a:rPr lang="nl-NL" sz="4000" dirty="0" smtClean="0"/>
              <a:t> net </a:t>
            </a:r>
            <a:r>
              <a:rPr lang="nl-NL" sz="4000" dirty="0" err="1" smtClean="0"/>
              <a:t>ien</a:t>
            </a:r>
            <a:r>
              <a:rPr lang="nl-NL" sz="4000" dirty="0" smtClean="0"/>
              <a:t> </a:t>
            </a:r>
            <a:r>
              <a:rPr lang="nl-NL" sz="4000" dirty="0" err="1" smtClean="0"/>
              <a:t>ús</a:t>
            </a:r>
            <a:r>
              <a:rPr lang="nl-NL" sz="4000" dirty="0" smtClean="0"/>
              <a:t> oer!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2050" name="Picture 2" descr="http://www.pylgeralmanak.nl/afbeeldingen/image_phpZjxkd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3024336" cy="23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7</a:t>
            </a:r>
            <a:r>
              <a:rPr lang="nl-NL" b="1" dirty="0" smtClean="0"/>
              <a:t>. </a:t>
            </a:r>
            <a:r>
              <a:rPr lang="nl-NL" b="1" dirty="0" err="1" smtClean="0"/>
              <a:t>Wa</a:t>
            </a:r>
            <a:r>
              <a:rPr lang="nl-NL" b="1" dirty="0" smtClean="0"/>
              <a:t> </a:t>
            </a:r>
            <a:r>
              <a:rPr lang="nl-NL" b="1" dirty="0" err="1" smtClean="0"/>
              <a:t>binne</a:t>
            </a:r>
            <a:r>
              <a:rPr lang="nl-NL" b="1" dirty="0" smtClean="0"/>
              <a:t> </a:t>
            </a:r>
            <a:r>
              <a:rPr lang="nl-NL" b="1" dirty="0" err="1" smtClean="0"/>
              <a:t>dizze</a:t>
            </a:r>
            <a:r>
              <a:rPr lang="nl-NL" b="1" dirty="0" smtClean="0"/>
              <a:t> toppers?</a:t>
            </a:r>
            <a:endParaRPr lang="nl-NL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14969"/>
            <a:ext cx="8529464" cy="545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2638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237136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Dirk de Jong, </a:t>
            </a:r>
            <a:r>
              <a:rPr lang="nl-NL" b="1" dirty="0" err="1" smtClean="0"/>
              <a:t>Tsjipke</a:t>
            </a:r>
            <a:r>
              <a:rPr lang="nl-NL" b="1" dirty="0" smtClean="0"/>
              <a:t> </a:t>
            </a:r>
            <a:r>
              <a:rPr lang="nl-NL" b="1" dirty="0" err="1" smtClean="0"/>
              <a:t>Okkema</a:t>
            </a:r>
            <a:r>
              <a:rPr lang="nl-NL" b="1" dirty="0" smtClean="0"/>
              <a:t>, 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err="1" smtClean="0"/>
              <a:t>Dirk-Yde</a:t>
            </a:r>
            <a:r>
              <a:rPr lang="nl-NL" b="1" dirty="0" smtClean="0"/>
              <a:t> </a:t>
            </a:r>
            <a:r>
              <a:rPr lang="nl-NL" b="1" dirty="0" err="1" smtClean="0"/>
              <a:t>Sjaarda</a:t>
            </a:r>
            <a:r>
              <a:rPr lang="nl-NL" b="1" dirty="0" smtClean="0"/>
              <a:t>, Hendrik Kuiper en Marten Faber</a:t>
            </a:r>
            <a:endParaRPr lang="nl-NL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132856"/>
            <a:ext cx="6825567" cy="436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12638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340768"/>
            <a:ext cx="42672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32373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8644617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8.Wat </a:t>
            </a:r>
            <a:r>
              <a:rPr lang="nl-NL" b="1" dirty="0" err="1" smtClean="0"/>
              <a:t>foar</a:t>
            </a:r>
            <a:r>
              <a:rPr lang="nl-NL" b="1" dirty="0" smtClean="0"/>
              <a:t> “</a:t>
            </a:r>
            <a:r>
              <a:rPr lang="nl-NL" b="1" dirty="0" err="1" smtClean="0"/>
              <a:t>Littenser</a:t>
            </a:r>
            <a:r>
              <a:rPr lang="nl-NL" b="1" dirty="0" smtClean="0"/>
              <a:t>” is dit?</a:t>
            </a:r>
            <a:endParaRPr lang="nl-NL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340768"/>
            <a:ext cx="42672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323736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9.Welke </a:t>
            </a:r>
            <a:r>
              <a:rPr lang="nl-NL" b="1" dirty="0" err="1" smtClean="0"/>
              <a:t>SDS’er</a:t>
            </a:r>
            <a:r>
              <a:rPr lang="nl-NL" b="1" dirty="0" smtClean="0"/>
              <a:t> </a:t>
            </a:r>
            <a:r>
              <a:rPr lang="nl-NL" b="1" dirty="0" err="1" smtClean="0"/>
              <a:t>hinget</a:t>
            </a:r>
            <a:r>
              <a:rPr lang="nl-NL" b="1" dirty="0" smtClean="0"/>
              <a:t> sa </a:t>
            </a:r>
            <a:br>
              <a:rPr lang="nl-NL" b="1" dirty="0" smtClean="0"/>
            </a:br>
            <a:r>
              <a:rPr lang="nl-NL" b="1" dirty="0" err="1" smtClean="0"/>
              <a:t>yn</a:t>
            </a:r>
            <a:r>
              <a:rPr lang="nl-NL" b="1" dirty="0" smtClean="0"/>
              <a:t> de </a:t>
            </a:r>
            <a:r>
              <a:rPr lang="nl-NL" b="1" dirty="0" err="1" smtClean="0"/>
              <a:t>ONT-kantine</a:t>
            </a:r>
            <a:r>
              <a:rPr lang="nl-NL" b="1" dirty="0" smtClean="0"/>
              <a:t>?</a:t>
            </a:r>
            <a:endParaRPr lang="nl-NL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6875809" cy="51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759014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 smtClean="0"/>
              <a:t>Jelmer </a:t>
            </a:r>
            <a:r>
              <a:rPr lang="nl-NL" b="1" dirty="0" err="1" smtClean="0"/>
              <a:t>Posthumus</a:t>
            </a:r>
            <a:endParaRPr lang="nl-NL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6875809" cy="51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759014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10.Wa </a:t>
            </a:r>
            <a:r>
              <a:rPr lang="nl-NL" b="1" dirty="0" err="1" smtClean="0"/>
              <a:t>binne</a:t>
            </a:r>
            <a:r>
              <a:rPr lang="nl-NL" b="1" dirty="0" smtClean="0"/>
              <a:t> dit </a:t>
            </a:r>
            <a:r>
              <a:rPr lang="nl-NL" b="1" dirty="0" err="1" smtClean="0"/>
              <a:t>allegear</a:t>
            </a:r>
            <a:r>
              <a:rPr lang="nl-NL" b="1" dirty="0" smtClean="0"/>
              <a:t>?</a:t>
            </a:r>
            <a:endParaRPr lang="nl-NL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84784"/>
            <a:ext cx="7488832" cy="522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55549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95536" y="332656"/>
            <a:ext cx="849694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smtClean="0"/>
              <a:t>Sa </a:t>
            </a:r>
            <a:r>
              <a:rPr lang="nl-NL" sz="4800" b="1" dirty="0" err="1" smtClean="0"/>
              <a:t>no</a:t>
            </a:r>
            <a:r>
              <a:rPr lang="nl-NL" sz="4800" b="1" dirty="0" smtClean="0"/>
              <a:t> en dan </a:t>
            </a:r>
            <a:r>
              <a:rPr lang="nl-NL" sz="4800" b="1" dirty="0" err="1" smtClean="0"/>
              <a:t>skerp</a:t>
            </a:r>
            <a:r>
              <a:rPr lang="nl-NL" sz="4800" b="1" dirty="0" smtClean="0"/>
              <a:t> as in mes.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binne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sljocht</a:t>
            </a:r>
            <a:r>
              <a:rPr lang="nl-NL" sz="4800" b="1" dirty="0" smtClean="0"/>
              <a:t> op SDS!</a:t>
            </a:r>
            <a:br>
              <a:rPr lang="nl-NL" sz="4800" b="1" dirty="0" smtClean="0"/>
            </a:br>
            <a:r>
              <a:rPr lang="nl-NL" sz="4800" b="1" dirty="0" err="1" smtClean="0"/>
              <a:t>Wy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sjitte</a:t>
            </a:r>
            <a:r>
              <a:rPr lang="nl-NL" sz="4800" b="1" dirty="0" smtClean="0"/>
              <a:t> </a:t>
            </a:r>
            <a:r>
              <a:rPr lang="nl-NL" sz="4800" b="1" dirty="0" err="1" smtClean="0"/>
              <a:t>fuort</a:t>
            </a:r>
            <a:r>
              <a:rPr lang="nl-NL" sz="4800" b="1" dirty="0" smtClean="0"/>
              <a:t> net </a:t>
            </a:r>
            <a:r>
              <a:rPr lang="nl-NL" sz="4800" b="1" dirty="0" err="1" smtClean="0"/>
              <a:t>yn</a:t>
            </a:r>
            <a:r>
              <a:rPr lang="nl-NL" sz="4800" b="1" dirty="0" smtClean="0"/>
              <a:t> ‘e stress!</a:t>
            </a:r>
            <a:endParaRPr lang="nl-NL" sz="48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293096"/>
            <a:ext cx="3615005" cy="246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6752149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3514402"/>
          </a:xfrm>
        </p:spPr>
        <p:txBody>
          <a:bodyPr>
            <a:normAutofit fontScale="90000"/>
          </a:bodyPr>
          <a:lstStyle/>
          <a:p>
            <a:r>
              <a:rPr lang="nl-NL" u="sng" dirty="0" err="1" smtClean="0"/>
              <a:t>Wilco</a:t>
            </a:r>
            <a:r>
              <a:rPr lang="nl-NL" u="sng" dirty="0" smtClean="0"/>
              <a:t> Overal, Klaas Westra, </a:t>
            </a:r>
            <a:r>
              <a:rPr lang="nl-NL" u="sng" dirty="0" smtClean="0"/>
              <a:t/>
            </a:r>
            <a:br>
              <a:rPr lang="nl-NL" u="sng" dirty="0" smtClean="0"/>
            </a:br>
            <a:r>
              <a:rPr lang="nl-NL" u="sng" dirty="0" err="1" smtClean="0"/>
              <a:t>Harvin</a:t>
            </a:r>
            <a:r>
              <a:rPr lang="nl-NL" u="sng" dirty="0" smtClean="0"/>
              <a:t> </a:t>
            </a:r>
            <a:r>
              <a:rPr lang="nl-NL" u="sng" dirty="0" err="1" smtClean="0"/>
              <a:t>Greevink</a:t>
            </a:r>
            <a:r>
              <a:rPr lang="nl-NL" u="sng" dirty="0" smtClean="0"/>
              <a:t>, Marco </a:t>
            </a:r>
            <a:r>
              <a:rPr lang="nl-NL" u="sng" dirty="0" err="1" smtClean="0"/>
              <a:t>Reijnhoudt</a:t>
            </a:r>
            <a:r>
              <a:rPr lang="nl-NL" u="sng" dirty="0" smtClean="0"/>
              <a:t>, </a:t>
            </a:r>
            <a:r>
              <a:rPr lang="nl-NL" u="sng" dirty="0" smtClean="0"/>
              <a:t/>
            </a:r>
            <a:br>
              <a:rPr lang="nl-NL" u="sng" dirty="0" smtClean="0"/>
            </a:br>
            <a:r>
              <a:rPr lang="nl-NL" u="sng" dirty="0" smtClean="0"/>
              <a:t>Klaas </a:t>
            </a:r>
            <a:r>
              <a:rPr lang="nl-NL" u="sng" dirty="0" err="1" smtClean="0"/>
              <a:t>Okkema</a:t>
            </a:r>
            <a:r>
              <a:rPr lang="nl-NL" u="sng" dirty="0" smtClean="0"/>
              <a:t>, Ronnie Kroondijk, </a:t>
            </a:r>
            <a:r>
              <a:rPr lang="nl-NL" u="sng" dirty="0" smtClean="0"/>
              <a:t/>
            </a:r>
            <a:br>
              <a:rPr lang="nl-NL" u="sng" dirty="0" smtClean="0"/>
            </a:br>
            <a:r>
              <a:rPr lang="nl-NL" u="sng" dirty="0" err="1" smtClean="0"/>
              <a:t>Rients</a:t>
            </a:r>
            <a:r>
              <a:rPr lang="nl-NL" u="sng" dirty="0" smtClean="0"/>
              <a:t> </a:t>
            </a:r>
            <a:r>
              <a:rPr lang="nl-NL" u="sng" dirty="0" err="1" smtClean="0"/>
              <a:t>Rienstra</a:t>
            </a:r>
            <a:r>
              <a:rPr lang="nl-NL" u="sng" dirty="0" smtClean="0"/>
              <a:t>, </a:t>
            </a:r>
            <a:r>
              <a:rPr lang="nl-NL" u="sng" dirty="0" err="1" smtClean="0"/>
              <a:t>Klaas-Piet</a:t>
            </a:r>
            <a:r>
              <a:rPr lang="nl-NL" u="sng" dirty="0" smtClean="0"/>
              <a:t> </a:t>
            </a:r>
            <a:r>
              <a:rPr lang="nl-NL" u="sng" dirty="0" err="1" smtClean="0"/>
              <a:t>Spoelstra</a:t>
            </a:r>
            <a:r>
              <a:rPr lang="nl-NL" u="sng" dirty="0" smtClean="0"/>
              <a:t>, </a:t>
            </a:r>
            <a:r>
              <a:rPr lang="nl-NL" u="sng" dirty="0" smtClean="0"/>
              <a:t/>
            </a:r>
            <a:br>
              <a:rPr lang="nl-NL" u="sng" dirty="0" smtClean="0"/>
            </a:br>
            <a:r>
              <a:rPr lang="nl-NL" u="sng" dirty="0" smtClean="0"/>
              <a:t>Jaap </a:t>
            </a:r>
            <a:r>
              <a:rPr lang="nl-NL" u="sng" dirty="0" smtClean="0"/>
              <a:t>van der Velde en Paul </a:t>
            </a:r>
            <a:r>
              <a:rPr lang="nl-NL" u="sng" dirty="0" err="1" smtClean="0"/>
              <a:t>Walstra</a:t>
            </a:r>
            <a:r>
              <a:rPr lang="nl-NL" u="sng" dirty="0" smtClean="0"/>
              <a:t>.</a:t>
            </a:r>
            <a:r>
              <a:rPr lang="nl-NL" b="1" u="sng" dirty="0" smtClean="0"/>
              <a:t/>
            </a:r>
            <a:br>
              <a:rPr lang="nl-NL" b="1" u="sng" dirty="0" smtClean="0"/>
            </a:b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284984"/>
            <a:ext cx="4824536" cy="336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555491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752149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6600" b="1" dirty="0" smtClean="0"/>
              <a:t>SDS-test</a:t>
            </a:r>
            <a:endParaRPr lang="nl-NL" sz="6600" b="1" dirty="0"/>
          </a:p>
        </p:txBody>
      </p:sp>
      <p:pic>
        <p:nvPicPr>
          <p:cNvPr id="3076" name="Picture 4" descr="http://voetbal.tctubantia.nl/sites/voetbal.tctubantia.nl/files/imagefield_default_images/1015697_31183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15960"/>
            <a:ext cx="2286422" cy="231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21056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1. </a:t>
            </a:r>
            <a:r>
              <a:rPr lang="nl-NL" b="1" dirty="0" err="1" smtClean="0"/>
              <a:t>Wa</a:t>
            </a:r>
            <a:r>
              <a:rPr lang="nl-NL" b="1" dirty="0" smtClean="0"/>
              <a:t> hat de </a:t>
            </a:r>
            <a:r>
              <a:rPr lang="nl-NL" b="1" dirty="0" err="1" smtClean="0"/>
              <a:t>measte</a:t>
            </a:r>
            <a:r>
              <a:rPr lang="nl-NL" b="1" dirty="0" smtClean="0"/>
              <a:t> goals </a:t>
            </a:r>
            <a:r>
              <a:rPr lang="nl-NL" b="1" dirty="0" err="1" smtClean="0"/>
              <a:t>ea</a:t>
            </a:r>
            <a:r>
              <a:rPr lang="nl-NL" b="1" dirty="0" smtClean="0"/>
              <a:t> </a:t>
            </a:r>
            <a:br>
              <a:rPr lang="nl-NL" b="1" dirty="0" smtClean="0"/>
            </a:br>
            <a:r>
              <a:rPr lang="nl-NL" b="1" dirty="0" err="1" smtClean="0"/>
              <a:t>foar</a:t>
            </a:r>
            <a:r>
              <a:rPr lang="nl-NL" b="1" dirty="0" smtClean="0"/>
              <a:t> SDS 1 makke?</a:t>
            </a:r>
            <a:endParaRPr lang="nl-N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3" y="1781175"/>
            <a:ext cx="45243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23141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6263"/>
            <a:ext cx="7620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56809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2. </a:t>
            </a:r>
            <a:r>
              <a:rPr lang="nl-NL" b="1" dirty="0" err="1" smtClean="0"/>
              <a:t>Hoefolle</a:t>
            </a:r>
            <a:r>
              <a:rPr lang="nl-NL" b="1" dirty="0" smtClean="0"/>
              <a:t> seizoenen hat SDS 1</a:t>
            </a:r>
            <a:br>
              <a:rPr lang="nl-NL" b="1" dirty="0" smtClean="0"/>
            </a:br>
            <a:r>
              <a:rPr lang="nl-NL" b="1" dirty="0" err="1" smtClean="0"/>
              <a:t>no</a:t>
            </a:r>
            <a:r>
              <a:rPr lang="nl-NL" b="1" dirty="0" smtClean="0"/>
              <a:t> al </a:t>
            </a:r>
            <a:r>
              <a:rPr lang="nl-NL" b="1" dirty="0" err="1" smtClean="0"/>
              <a:t>yn</a:t>
            </a:r>
            <a:r>
              <a:rPr lang="nl-NL" b="1" dirty="0" smtClean="0"/>
              <a:t> 2</a:t>
            </a:r>
            <a:r>
              <a:rPr lang="nl-NL" b="1" baseline="30000" dirty="0" smtClean="0"/>
              <a:t>e</a:t>
            </a:r>
            <a:r>
              <a:rPr lang="nl-NL" b="1" dirty="0" smtClean="0"/>
              <a:t>-Klasse </a:t>
            </a:r>
            <a:r>
              <a:rPr lang="nl-NL" b="1" dirty="0" err="1" smtClean="0"/>
              <a:t>fuotballe</a:t>
            </a:r>
            <a:r>
              <a:rPr lang="nl-NL" b="1" dirty="0" smtClean="0"/>
              <a:t>?</a:t>
            </a:r>
            <a:endParaRPr lang="nl-NL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92896"/>
            <a:ext cx="25177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020664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62758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13 seizoenen</a:t>
            </a:r>
            <a:endParaRPr lang="nl-NL" b="1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3.Yn welk </a:t>
            </a:r>
            <a:r>
              <a:rPr lang="nl-NL" b="1" dirty="0" err="1" smtClean="0"/>
              <a:t>jier</a:t>
            </a:r>
            <a:r>
              <a:rPr lang="nl-NL" b="1" dirty="0" smtClean="0"/>
              <a:t> </a:t>
            </a:r>
            <a:r>
              <a:rPr lang="nl-NL" b="1" dirty="0" err="1" smtClean="0"/>
              <a:t>wûnen</a:t>
            </a:r>
            <a:r>
              <a:rPr lang="nl-NL" b="1" dirty="0" smtClean="0"/>
              <a:t> de </a:t>
            </a:r>
            <a:r>
              <a:rPr lang="nl-NL" b="1" dirty="0" err="1" smtClean="0"/>
              <a:t>sealfuotballers</a:t>
            </a:r>
            <a:r>
              <a:rPr lang="nl-NL" b="1" dirty="0" smtClean="0"/>
              <a:t> fan SDS de </a:t>
            </a:r>
            <a:r>
              <a:rPr lang="nl-NL" b="1" dirty="0" err="1" smtClean="0"/>
              <a:t>Midwintercup</a:t>
            </a:r>
            <a:r>
              <a:rPr lang="nl-NL" b="1" dirty="0" smtClean="0"/>
              <a:t>?</a:t>
            </a:r>
            <a:endParaRPr lang="nl-NL" b="1" dirty="0"/>
          </a:p>
        </p:txBody>
      </p:sp>
      <p:pic>
        <p:nvPicPr>
          <p:cNvPr id="6146" name="Picture 2" descr="http://www.vv-sds.nl/bestanden/midwintercup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379095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372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Wat </a:t>
            </a:r>
            <a:r>
              <a:rPr lang="nl-NL" b="1" dirty="0" err="1" smtClean="0"/>
              <a:t>geane</a:t>
            </a:r>
            <a:r>
              <a:rPr lang="nl-NL" b="1" dirty="0" smtClean="0"/>
              <a:t> </a:t>
            </a:r>
            <a:r>
              <a:rPr lang="nl-NL" b="1" dirty="0" err="1" smtClean="0"/>
              <a:t>wy</a:t>
            </a:r>
            <a:r>
              <a:rPr lang="nl-NL" b="1" dirty="0" smtClean="0"/>
              <a:t> </a:t>
            </a:r>
            <a:r>
              <a:rPr lang="nl-NL" b="1" dirty="0" err="1" smtClean="0"/>
              <a:t>dwaan</a:t>
            </a:r>
            <a:r>
              <a:rPr lang="nl-NL" b="1" dirty="0" smtClean="0"/>
              <a:t>?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2004</a:t>
            </a:r>
            <a:endParaRPr lang="nl-N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455024" cy="484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376974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err="1" smtClean="0"/>
              <a:t>Wa</a:t>
            </a:r>
            <a:r>
              <a:rPr lang="nl-NL" b="1" dirty="0" smtClean="0"/>
              <a:t> keepte </a:t>
            </a:r>
            <a:r>
              <a:rPr lang="nl-NL" b="1" dirty="0" err="1" smtClean="0"/>
              <a:t>jierren</a:t>
            </a:r>
            <a:r>
              <a:rPr lang="nl-NL" b="1" dirty="0" smtClean="0"/>
              <a:t> </a:t>
            </a:r>
            <a:r>
              <a:rPr lang="nl-NL" b="1" dirty="0" err="1" smtClean="0"/>
              <a:t>yn</a:t>
            </a:r>
            <a:r>
              <a:rPr lang="nl-NL" b="1" dirty="0" smtClean="0"/>
              <a:t> SDS 1 om </a:t>
            </a:r>
            <a:r>
              <a:rPr lang="nl-NL" b="1" dirty="0" err="1" smtClean="0"/>
              <a:t>dêrnei</a:t>
            </a:r>
            <a:r>
              <a:rPr lang="nl-NL" b="1" dirty="0" smtClean="0"/>
              <a:t> </a:t>
            </a:r>
            <a:r>
              <a:rPr lang="nl-NL" b="1" dirty="0" err="1" smtClean="0"/>
              <a:t>by</a:t>
            </a:r>
            <a:r>
              <a:rPr lang="nl-NL" b="1" dirty="0" smtClean="0"/>
              <a:t> VV </a:t>
            </a:r>
            <a:r>
              <a:rPr lang="nl-NL" b="1" dirty="0" err="1" smtClean="0"/>
              <a:t>Oosterlittens</a:t>
            </a:r>
            <a:r>
              <a:rPr lang="nl-NL" b="1" dirty="0" smtClean="0"/>
              <a:t> keepen te </a:t>
            </a:r>
            <a:r>
              <a:rPr lang="nl-NL" b="1" dirty="0" err="1" smtClean="0"/>
              <a:t>gean</a:t>
            </a:r>
            <a:r>
              <a:rPr lang="nl-NL" b="1" dirty="0" smtClean="0"/>
              <a:t>?</a:t>
            </a:r>
            <a:endParaRPr lang="nl-NL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88840"/>
            <a:ext cx="25177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4" name="Picture 2" descr="http://www.vvoosterlittens.nl/images/teams/teams_ge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73016"/>
            <a:ext cx="4953000" cy="3429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05600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86636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Egbert</a:t>
            </a:r>
            <a:r>
              <a:rPr lang="nl-NL" b="1" dirty="0" smtClean="0"/>
              <a:t> </a:t>
            </a:r>
            <a:r>
              <a:rPr lang="nl-NL" b="1" dirty="0" err="1" smtClean="0"/>
              <a:t>Bootsma</a:t>
            </a:r>
            <a:endParaRPr lang="nl-NL" b="1" dirty="0"/>
          </a:p>
        </p:txBody>
      </p:sp>
      <p:pic>
        <p:nvPicPr>
          <p:cNvPr id="101378" name="Picture 2" descr="http://www.ameland.org/IMAGES/2012/geelwit_MG_6189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72816"/>
            <a:ext cx="5629275" cy="3648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05284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5. Welke </a:t>
            </a:r>
            <a:r>
              <a:rPr lang="nl-NL" b="1" dirty="0" err="1" smtClean="0"/>
              <a:t>jeugdfuotballer</a:t>
            </a:r>
            <a:r>
              <a:rPr lang="nl-NL" b="1" dirty="0" smtClean="0"/>
              <a:t> komt oer fan LSC en giet </a:t>
            </a:r>
            <a:r>
              <a:rPr lang="nl-NL" b="1" dirty="0" err="1" smtClean="0"/>
              <a:t>wer</a:t>
            </a:r>
            <a:r>
              <a:rPr lang="nl-NL" b="1" dirty="0" smtClean="0"/>
              <a:t> </a:t>
            </a:r>
            <a:r>
              <a:rPr lang="nl-NL" b="1" dirty="0" err="1" smtClean="0"/>
              <a:t>foar</a:t>
            </a:r>
            <a:r>
              <a:rPr lang="nl-NL" b="1" dirty="0" smtClean="0"/>
              <a:t> SDS </a:t>
            </a:r>
            <a:r>
              <a:rPr lang="nl-NL" b="1" dirty="0" err="1" smtClean="0"/>
              <a:t>fuotbaljen</a:t>
            </a:r>
            <a:r>
              <a:rPr lang="nl-NL" b="1" dirty="0" smtClean="0"/>
              <a:t>?</a:t>
            </a:r>
            <a:endParaRPr lang="nl-N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150" y="1988840"/>
            <a:ext cx="2600722" cy="260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849" y="1916832"/>
            <a:ext cx="2481481" cy="29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12932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Habtamu</a:t>
            </a:r>
            <a:r>
              <a:rPr lang="nl-NL" b="1" dirty="0" smtClean="0"/>
              <a:t> de Hoop</a:t>
            </a:r>
            <a:endParaRPr lang="nl-NL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927291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75376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07899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>Welke </a:t>
            </a:r>
            <a:r>
              <a:rPr lang="nl-NL" b="1" dirty="0" err="1" smtClean="0"/>
              <a:t>amateurferiening</a:t>
            </a:r>
            <a:r>
              <a:rPr lang="nl-NL" b="1" dirty="0" smtClean="0"/>
              <a:t> </a:t>
            </a:r>
            <a:br>
              <a:rPr lang="nl-NL" b="1" dirty="0" smtClean="0"/>
            </a:br>
            <a:r>
              <a:rPr lang="nl-NL" b="1" dirty="0" err="1" smtClean="0"/>
              <a:t>fuotballet</a:t>
            </a:r>
            <a:r>
              <a:rPr lang="nl-NL" b="1" dirty="0" smtClean="0"/>
              <a:t> </a:t>
            </a:r>
            <a:r>
              <a:rPr lang="nl-NL" b="1" dirty="0" err="1" smtClean="0"/>
              <a:t>hjir</a:t>
            </a:r>
            <a:r>
              <a:rPr lang="nl-NL" b="1" dirty="0" smtClean="0"/>
              <a:t>?</a:t>
            </a:r>
            <a:endParaRPr lang="nl-NL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762125"/>
            <a:ext cx="54292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89064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</a:t>
            </a:r>
            <a:endParaRPr lang="nl-NL" dirty="0"/>
          </a:p>
        </p:txBody>
      </p:sp>
      <p:pic>
        <p:nvPicPr>
          <p:cNvPr id="4" name="Tijdelijke aanduiding voor inhoud 3" descr="easterlitten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7704" y="1556792"/>
            <a:ext cx="5040560" cy="4620074"/>
          </a:xfrm>
        </p:spPr>
      </p:pic>
    </p:spTree>
    <p:extLst>
      <p:ext uri="{BB962C8B-B14F-4D97-AF65-F5344CB8AC3E}">
        <p14:creationId xmlns:p14="http://schemas.microsoft.com/office/powerpoint/2010/main" xmlns="" val="11548982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vv </a:t>
            </a:r>
            <a:r>
              <a:rPr lang="nl-NL" b="1" dirty="0" err="1" smtClean="0"/>
              <a:t>Oosterlittens</a:t>
            </a:r>
            <a:endParaRPr lang="nl-NL" b="1" dirty="0"/>
          </a:p>
        </p:txBody>
      </p:sp>
      <p:pic>
        <p:nvPicPr>
          <p:cNvPr id="7170" name="Picture 2" descr="http://www.vvoosterlittens.nl/images/teams/teams_ge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4953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7058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3317</TotalTime>
  <Words>744</Words>
  <Application>Microsoft Office PowerPoint</Application>
  <PresentationFormat>Diavoorstelling (4:3)</PresentationFormat>
  <Paragraphs>328</Paragraphs>
  <Slides>133</Slides>
  <Notes>133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133</vt:i4>
      </vt:variant>
    </vt:vector>
  </HeadingPairs>
  <TitlesOfParts>
    <vt:vector size="134" baseType="lpstr">
      <vt:lpstr>Office-thema</vt:lpstr>
      <vt:lpstr>Sljocht op SDS</vt:lpstr>
      <vt:lpstr>Dia 2</vt:lpstr>
      <vt:lpstr>Dia 3</vt:lpstr>
      <vt:lpstr>Dia 4</vt:lpstr>
      <vt:lpstr>Dia 5</vt:lpstr>
      <vt:lpstr>Dia 6</vt:lpstr>
      <vt:lpstr>Dia 7</vt:lpstr>
      <vt:lpstr>Dia 8</vt:lpstr>
      <vt:lpstr>Wat geane wy dwaan?</vt:lpstr>
      <vt:lpstr>Wat geane wy dwaan?</vt:lpstr>
      <vt:lpstr>Wa binne dit?</vt:lpstr>
      <vt:lpstr>1</vt:lpstr>
      <vt:lpstr>Dia 13</vt:lpstr>
      <vt:lpstr>Jeroen Brouwer</vt:lpstr>
      <vt:lpstr>2</vt:lpstr>
      <vt:lpstr>Dia 16</vt:lpstr>
      <vt:lpstr>Tryntsje Bouma</vt:lpstr>
      <vt:lpstr>3</vt:lpstr>
      <vt:lpstr>Dia 19</vt:lpstr>
      <vt:lpstr>Jan Mulder</vt:lpstr>
      <vt:lpstr>4</vt:lpstr>
      <vt:lpstr>Dia 22</vt:lpstr>
      <vt:lpstr>Geert Dijkstra</vt:lpstr>
      <vt:lpstr>5</vt:lpstr>
      <vt:lpstr>Dia 25</vt:lpstr>
      <vt:lpstr>Dooitze Nauta</vt:lpstr>
      <vt:lpstr>Dia 27</vt:lpstr>
      <vt:lpstr>Oer wa giet dit?</vt:lpstr>
      <vt:lpstr>1</vt:lpstr>
      <vt:lpstr>Dia 30</vt:lpstr>
      <vt:lpstr>Frank Turksma</vt:lpstr>
      <vt:lpstr>Dia 32</vt:lpstr>
      <vt:lpstr>2</vt:lpstr>
      <vt:lpstr>Dia 34</vt:lpstr>
      <vt:lpstr>Tjalling Hoekstra</vt:lpstr>
      <vt:lpstr>Dia 36</vt:lpstr>
      <vt:lpstr>3</vt:lpstr>
      <vt:lpstr>Dia 38</vt:lpstr>
      <vt:lpstr>Atty Scheltema</vt:lpstr>
      <vt:lpstr>Dia 40</vt:lpstr>
      <vt:lpstr>4</vt:lpstr>
      <vt:lpstr>Dia 42</vt:lpstr>
      <vt:lpstr>Ids Boersma</vt:lpstr>
      <vt:lpstr>Dia 44</vt:lpstr>
      <vt:lpstr>5</vt:lpstr>
      <vt:lpstr>Dia 46</vt:lpstr>
      <vt:lpstr>Wichard Deinum</vt:lpstr>
      <vt:lpstr>Dia 48</vt:lpstr>
      <vt:lpstr>Wa binne dit?</vt:lpstr>
      <vt:lpstr>1. Wa binne dit?</vt:lpstr>
      <vt:lpstr>Dia 51</vt:lpstr>
      <vt:lpstr>Klaas Okkema Drees Haitsma Douwe-Dirk Reitsma </vt:lpstr>
      <vt:lpstr>Dia 53</vt:lpstr>
      <vt:lpstr>2. Wa is dizze keeper?</vt:lpstr>
      <vt:lpstr>Dia 55</vt:lpstr>
      <vt:lpstr>Anne Brouwer</vt:lpstr>
      <vt:lpstr>3. Wa binne dit?</vt:lpstr>
      <vt:lpstr>Dia 58</vt:lpstr>
      <vt:lpstr>Kees Adema en Anne Stenekes</vt:lpstr>
      <vt:lpstr>4. Welke SDS’ers binne dit?</vt:lpstr>
      <vt:lpstr>Dia 61</vt:lpstr>
      <vt:lpstr>Jan de Jong en Robert Sybesma</vt:lpstr>
      <vt:lpstr>5. Wa binne dit?</vt:lpstr>
      <vt:lpstr>Dia 64</vt:lpstr>
      <vt:lpstr>Gearard van Asselt en Sjoerd Rispens</vt:lpstr>
      <vt:lpstr>Dia 66</vt:lpstr>
      <vt:lpstr>6. Welke âld-SDS’er is dit?</vt:lpstr>
      <vt:lpstr>Dia 68</vt:lpstr>
      <vt:lpstr>Mark Postma</vt:lpstr>
      <vt:lpstr>7. Wa binne dizze toppers?</vt:lpstr>
      <vt:lpstr>Dia 71</vt:lpstr>
      <vt:lpstr>Dirk de Jong, Tsjipke Okkema,  Dirk-Yde Sjaarda, Hendrik Kuiper en Marten Faber</vt:lpstr>
      <vt:lpstr>8.</vt:lpstr>
      <vt:lpstr>Dia 74</vt:lpstr>
      <vt:lpstr>8.Wat foar “Littenser” is dit?</vt:lpstr>
      <vt:lpstr>9.Welke SDS’er hinget sa  yn de ONT-kantine?</vt:lpstr>
      <vt:lpstr>Dia 77</vt:lpstr>
      <vt:lpstr>Jelmer Posthumus</vt:lpstr>
      <vt:lpstr>10.Wa binne dit allegear?</vt:lpstr>
      <vt:lpstr>Dia 80</vt:lpstr>
      <vt:lpstr>Wilco Overal, Klaas Westra,  Harvin Greevink, Marco Reijnhoudt,  Klaas Okkema, Ronnie Kroondijk,  Rients Rienstra, Klaas-Piet Spoelstra,  Jaap van der Velde en Paul Walstra. </vt:lpstr>
      <vt:lpstr>Dia 82</vt:lpstr>
      <vt:lpstr>SDS-test</vt:lpstr>
      <vt:lpstr>1. Wa hat de measte goals ea  foar SDS 1 makke?</vt:lpstr>
      <vt:lpstr>Dia 85</vt:lpstr>
      <vt:lpstr>2. Hoefolle seizoenen hat SDS 1 no al yn 2e-Klasse fuotballe?</vt:lpstr>
      <vt:lpstr>Dia 87</vt:lpstr>
      <vt:lpstr>13 seizoenen</vt:lpstr>
      <vt:lpstr>3.Yn welk jier wûnen de sealfuotballers fan SDS de Midwintercup?</vt:lpstr>
      <vt:lpstr>2004</vt:lpstr>
      <vt:lpstr>Wa keepte jierren yn SDS 1 om dêrnei by VV Oosterlittens keepen te gean?</vt:lpstr>
      <vt:lpstr>Dia 92</vt:lpstr>
      <vt:lpstr>Egbert Bootsma</vt:lpstr>
      <vt:lpstr>5. Welke jeugdfuotballer komt oer fan LSC en giet wer foar SDS fuotbaljen?</vt:lpstr>
      <vt:lpstr>Habtamu de Hoop</vt:lpstr>
      <vt:lpstr>Dia 96</vt:lpstr>
      <vt:lpstr>Welke amateurferiening  fuotballet hjir?</vt:lpstr>
      <vt:lpstr>1.</vt:lpstr>
      <vt:lpstr>vv Oosterlittens</vt:lpstr>
      <vt:lpstr>Dia 100</vt:lpstr>
      <vt:lpstr>2.</vt:lpstr>
      <vt:lpstr>vv Sneek-WitZwart</vt:lpstr>
      <vt:lpstr>Dia 103</vt:lpstr>
      <vt:lpstr>3.</vt:lpstr>
      <vt:lpstr>vv Nijland</vt:lpstr>
      <vt:lpstr>Dia 106</vt:lpstr>
      <vt:lpstr>4.</vt:lpstr>
      <vt:lpstr>vv SDS</vt:lpstr>
      <vt:lpstr>Dia 109</vt:lpstr>
      <vt:lpstr>5.</vt:lpstr>
      <vt:lpstr>Dia 111</vt:lpstr>
      <vt:lpstr>vv Waterpoort Boys</vt:lpstr>
      <vt:lpstr>Dia 113</vt:lpstr>
      <vt:lpstr>Hoefolle kinne jim opnimme?</vt:lpstr>
      <vt:lpstr>1. Hoefolle lju kinne jim opnimme  dy ‘t yn de Trefferredaksje sitten hawwe?</vt:lpstr>
      <vt:lpstr>De Treffer</vt:lpstr>
      <vt:lpstr>Dia 117</vt:lpstr>
      <vt:lpstr>2. Hoefolle lju kinne jim opnimme dy ‘t foarsitter west binne fan SDS?</vt:lpstr>
      <vt:lpstr>Foarsitters</vt:lpstr>
      <vt:lpstr>Dia 120</vt:lpstr>
      <vt:lpstr> 3. Wa steane der allegear yn de  top 10 fan de SDS-topskoarderslist  2011-2012</vt:lpstr>
      <vt:lpstr>Topskoarders</vt:lpstr>
      <vt:lpstr>Dia 123</vt:lpstr>
      <vt:lpstr>4. Wa wûnen der ea in SDS League?</vt:lpstr>
      <vt:lpstr>SDS League toppers</vt:lpstr>
      <vt:lpstr>Dia 126</vt:lpstr>
      <vt:lpstr>5. Hoefolle spilers kinne jim opnimme út de A-seleksje? </vt:lpstr>
      <vt:lpstr>Dia 128</vt:lpstr>
      <vt:lpstr>SDS- A-seleksje 2012-2013</vt:lpstr>
      <vt:lpstr>Dia 130</vt:lpstr>
      <vt:lpstr>De winner is?</vt:lpstr>
      <vt:lpstr>Swart</vt:lpstr>
      <vt:lpstr>Wyt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Sljocht op SDS</dc:title>
  <dc:creator>Willem</dc:creator>
  <cp:lastModifiedBy>Willem</cp:lastModifiedBy>
  <cp:revision>137</cp:revision>
  <dcterms:created xsi:type="dcterms:W3CDTF">2012-06-30T18:44:59Z</dcterms:created>
  <dcterms:modified xsi:type="dcterms:W3CDTF">2012-08-09T22:19:04Z</dcterms:modified>
</cp:coreProperties>
</file>